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</p:sldMasterIdLst>
  <p:notesMasterIdLst>
    <p:notesMasterId r:id="rId6"/>
  </p:notesMasterIdLst>
  <p:sldIdLst>
    <p:sldId id="350" r:id="rId5"/>
    <p:sldId id="352" r:id="rId7"/>
    <p:sldId id="349" r:id="rId8"/>
    <p:sldId id="314" r:id="rId9"/>
    <p:sldId id="304" r:id="rId10"/>
    <p:sldId id="332" r:id="rId11"/>
    <p:sldId id="334" r:id="rId12"/>
    <p:sldId id="299" r:id="rId13"/>
    <p:sldId id="333" r:id="rId14"/>
    <p:sldId id="315" r:id="rId15"/>
    <p:sldId id="344" r:id="rId16"/>
    <p:sldId id="371" r:id="rId17"/>
    <p:sldId id="372" r:id="rId18"/>
    <p:sldId id="354" r:id="rId19"/>
    <p:sldId id="355" r:id="rId20"/>
    <p:sldId id="376" r:id="rId21"/>
    <p:sldId id="378" r:id="rId22"/>
    <p:sldId id="336" r:id="rId23"/>
    <p:sldId id="375" r:id="rId24"/>
    <p:sldId id="316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tacy" initials="ZS" lastIdx="4" clrIdx="0"/>
  <p:cmAuthor id="2" name="C Lin" initials="CL" lastIdx="1" clrIdx="1"/>
  <p:cmAuthor id="3" name="乔" initials="乔" lastIdx="2" clrIdx="2"/>
  <p:cmAuthor id="4" name="liyunhui" initials="l" lastIdx="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13D5B"/>
    <a:srgbClr val="F5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A03CA-E387-47C2-AF91-F7CCFE28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随着5G技术发展，视频加载速度会非常快，简单的实时渲染会被视频直接替代，游戏引擎Unreal已经开始探索Pixel Streaming技术，通过服务器渲染，将画面传回网页中，只要传输够快，手机的性能就不是问题</a:t>
            </a: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5G: 用户体验速率达到100Mbit/s</a:t>
            </a:r>
            <a:endParaRPr lang="en-US" altLang="zh-CN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随着WebAssembly技术地发展，Native代码可以直接被编译到Web运行，那么会有越来越多的跨平台互动游戏产生，从而解决游戏开发的成本问题。</a:t>
            </a: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http://webassembly.org.cn/</a:t>
            </a: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endParaRPr lang="zh-CN" altLang="en-US" spc="15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比如：</a:t>
            </a:r>
            <a:r>
              <a:rPr lang="en-US" altLang="zh-CN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Unity3D WebGL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5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90.xml"/><Relationship Id="rId4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89.xml"/><Relationship Id="rId17" Type="http://schemas.openxmlformats.org/officeDocument/2006/relationships/image" Target="../media/image9.png"/><Relationship Id="rId16" Type="http://schemas.openxmlformats.org/officeDocument/2006/relationships/image" Target="../media/image8.png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0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1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12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2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2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0_pic_quater_right_down.png" TargetMode="External"/><Relationship Id="rId7" Type="http://schemas.openxmlformats.org/officeDocument/2006/relationships/image" Target="../media/image12.png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30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4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40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48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5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55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62.xml"/><Relationship Id="rId4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61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69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7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0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9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0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20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0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21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5.png"/><Relationship Id="rId6" Type="http://schemas.openxmlformats.org/officeDocument/2006/relationships/tags" Target="../tags/tag22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4.png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image" Target="file:///C:\Users\1V994W2\Documents\Tencent%20Files\574576071\FileRecv\&#25340;&#35013;&#32032;&#26448;\&#21830;&#21153;&#40657;&#37329;-34\\14\subject_holdleft_237,221,188_0_staid_full_0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41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40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19.png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54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53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62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61.xml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image" Target="file:///C:\Users\1V994W2\PycharmProjects\PPT_Background_Generation/pic_temp/0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272.xml"/><Relationship Id="rId4" Type="http://schemas.openxmlformats.org/officeDocument/2006/relationships/image" Target="file:///C:\Users\1V994W2\Documents\Tencent%20Files\574576071\FileRecv\&#25340;&#35013;&#32032;&#26448;\&#21830;&#21153;&#40657;&#37329;-34\\14\subject_holdleft_237,221,188_0_staid_full_0.png" TargetMode="External"/><Relationship Id="rId3" Type="http://schemas.openxmlformats.org/officeDocument/2006/relationships/image" Target="../media/image20.png"/><Relationship Id="rId2" Type="http://schemas.openxmlformats.org/officeDocument/2006/relationships/tags" Target="../tags/tag271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81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80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89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88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296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95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image" Target="file:///C:\Users\1V994W2\Documents\Tencent%20Files\574576071\FileRecv\&#25340;&#35013;&#32032;&#26448;\&#21830;&#21153;&#40657;&#37329;-34\\14\subject_holdleft_237,221,188_0_staid_full_0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8.png"/><Relationship Id="rId5" Type="http://schemas.openxmlformats.org/officeDocument/2006/relationships/tags" Target="../tags/tag308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307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8.png"/><Relationship Id="rId6" Type="http://schemas.openxmlformats.org/officeDocument/2006/relationships/tags" Target="../tags/tag315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1" Type="http://schemas.openxmlformats.org/officeDocument/2006/relationships/tags" Target="../tags/tag328.xml"/><Relationship Id="rId10" Type="http://schemas.openxmlformats.org/officeDocument/2006/relationships/tags" Target="../tags/tag327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8.png"/><Relationship Id="rId6" Type="http://schemas.openxmlformats.org/officeDocument/2006/relationships/tags" Target="../tags/tag331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4" Type="http://schemas.openxmlformats.org/officeDocument/2006/relationships/tags" Target="../tags/tag337.xml"/><Relationship Id="rId13" Type="http://schemas.openxmlformats.org/officeDocument/2006/relationships/tags" Target="../tags/tag336.xml"/><Relationship Id="rId12" Type="http://schemas.openxmlformats.org/officeDocument/2006/relationships/tags" Target="../tags/tag335.xml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8.png"/><Relationship Id="rId6" Type="http://schemas.openxmlformats.org/officeDocument/2006/relationships/tags" Target="../tags/tag340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tags" Target="../tags/tag344.xml"/><Relationship Id="rId11" Type="http://schemas.openxmlformats.org/officeDocument/2006/relationships/tags" Target="../tags/tag343.xml"/><Relationship Id="rId10" Type="http://schemas.openxmlformats.org/officeDocument/2006/relationships/tags" Target="../tags/tag342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8.png"/><Relationship Id="rId6" Type="http://schemas.openxmlformats.org/officeDocument/2006/relationships/tags" Target="../tags/tag349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6" Type="http://schemas.openxmlformats.org/officeDocument/2006/relationships/tags" Target="../tags/tag357.xml"/><Relationship Id="rId15" Type="http://schemas.openxmlformats.org/officeDocument/2006/relationships/tags" Target="../tags/tag356.xml"/><Relationship Id="rId14" Type="http://schemas.openxmlformats.org/officeDocument/2006/relationships/tags" Target="../tags/tag355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2.png"/><Relationship Id="rId6" Type="http://schemas.openxmlformats.org/officeDocument/2006/relationships/tags" Target="../tags/tag36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1.png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3" Type="http://schemas.openxmlformats.org/officeDocument/2006/relationships/tags" Target="../tags/tag365.xml"/><Relationship Id="rId12" Type="http://schemas.openxmlformats.org/officeDocument/2006/relationships/tags" Target="../tags/tag364.xml"/><Relationship Id="rId11" Type="http://schemas.openxmlformats.org/officeDocument/2006/relationships/tags" Target="../tags/tag363.xml"/><Relationship Id="rId10" Type="http://schemas.openxmlformats.org/officeDocument/2006/relationships/tags" Target="../tags/tag362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Arial" panose="020B060402020209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  <a:sym typeface="Arial" panose="020B060402020209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9754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313265"/>
            <a:ext cx="4826038" cy="108140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486400" cy="5486400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  <p:custDataLst>
              <p:tags r:id="rId11"/>
            </p:custDataLst>
          </p:nvPr>
        </p:nvSpPr>
        <p:spPr>
          <a:xfrm>
            <a:off x="6473826" y="4301490"/>
            <a:ext cx="175577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2"/>
            </p:custDataLst>
          </p:nvPr>
        </p:nvSpPr>
        <p:spPr>
          <a:xfrm>
            <a:off x="6473826" y="4823460"/>
            <a:ext cx="175577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9" name="任意多边形 5"/>
          <p:cNvSpPr/>
          <p:nvPr userDrawn="1">
            <p:custDataLst>
              <p:tags r:id="rId13"/>
            </p:custDataLst>
          </p:nvPr>
        </p:nvSpPr>
        <p:spPr>
          <a:xfrm>
            <a:off x="6473825" y="1625600"/>
            <a:ext cx="1250950" cy="241490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6734176" y="2041526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9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5"/>
            </p:custDataLst>
          </p:nvPr>
        </p:nvSpPr>
        <p:spPr>
          <a:xfrm>
            <a:off x="6734175" y="3216911"/>
            <a:ext cx="48260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4" y="6293789"/>
            <a:ext cx="1313135" cy="3905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401" y="6298118"/>
            <a:ext cx="1165824" cy="3862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2032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702175" y="2738353"/>
            <a:ext cx="4536440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9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702175" y="3777214"/>
            <a:ext cx="4536440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9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11"/>
            </p:custDataLst>
          </p:nvPr>
        </p:nvSpPr>
        <p:spPr>
          <a:xfrm>
            <a:off x="762317" y="4210685"/>
            <a:ext cx="4825365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905827" y="4214495"/>
            <a:ext cx="4518660" cy="490220"/>
          </a:xfrm>
        </p:spPr>
        <p:txBody>
          <a:bodyPr vert="horz" wrap="square" lIns="0" tIns="0" rIns="0" bIns="0" anchor="ctr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9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3"/>
            </p:custDataLst>
          </p:nvPr>
        </p:nvSpPr>
        <p:spPr>
          <a:xfrm>
            <a:off x="762317" y="283400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9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0832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0" lang="zh-CN" altLang="en-US" sz="18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0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25000"/>
                    <a:lumOff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45333"/>
            <a:ext cx="1620202" cy="16126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33"/>
            <a:ext cx="1620202" cy="1612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0" y="737941"/>
            <a:ext cx="5486400" cy="5382118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762000" y="2656205"/>
            <a:ext cx="5582920" cy="97091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zh-CN" altLang="en-US" sz="5400" b="0" spc="6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762000" y="3831590"/>
            <a:ext cx="5584190" cy="370205"/>
          </a:xfrm>
        </p:spPr>
        <p:txBody>
          <a:bodyPr vert="horz" wrap="square" lIns="0" tIns="0" rIns="0" bIns="0" rtlCol="0">
            <a:normAutofit/>
          </a:bodyPr>
          <a:lstStyle>
            <a:lvl1pPr marL="0" indent="0" algn="l">
              <a:buNone/>
              <a:defRPr kumimoji="0" lang="zh-CN" altLang="en-US" sz="20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2073559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4164648" y="4738370"/>
            <a:ext cx="5767705" cy="386080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kumimoji="0" lang="zh-CN" altLang="en-US" b="0" i="0" kern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4164648" y="3699510"/>
            <a:ext cx="5767705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kumimoji="0" lang="zh-CN" altLang="en-US" sz="4400" b="0" i="0" kern="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 algn="ctr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304800" y="1276153"/>
            <a:ext cx="4389120" cy="430569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6376802"/>
            <a:ext cx="720090" cy="481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" y="737941"/>
            <a:ext cx="5486400" cy="538211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6604000" y="2095183"/>
            <a:ext cx="4825365" cy="135191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zh-CN" altLang="en-US" sz="6600" b="0" spc="7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6604000" y="3651568"/>
            <a:ext cx="4826000" cy="1111250"/>
          </a:xfrm>
        </p:spPr>
        <p:txBody>
          <a:bodyPr vert="horz" wrap="square" lIns="0" tIns="0" rIns="0" bIns="0" rtlCol="0" anchor="t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微软雅黑" charset="-122"/>
                <a:cs typeface="微软雅黑" charset="-122"/>
              </a:defRPr>
            </a:lvl1pPr>
          </a:lstStyle>
          <a:p>
            <a:pPr marL="0" marR="0" lvl="0" indent="0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481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376670"/>
            <a:ext cx="720090" cy="48133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38556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775325"/>
            <a:ext cx="1619885" cy="10826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795645"/>
            <a:ext cx="1619885" cy="10623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920" y="1234440"/>
            <a:ext cx="438299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33.xml"/><Relationship Id="rId23" Type="http://schemas.openxmlformats.org/officeDocument/2006/relationships/tags" Target="../tags/tag232.xml"/><Relationship Id="rId22" Type="http://schemas.openxmlformats.org/officeDocument/2006/relationships/tags" Target="../tags/tag231.xml"/><Relationship Id="rId21" Type="http://schemas.openxmlformats.org/officeDocument/2006/relationships/tags" Target="../tags/tag230.xml"/><Relationship Id="rId20" Type="http://schemas.openxmlformats.org/officeDocument/2006/relationships/tags" Target="../tags/tag229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28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5" Type="http://schemas.openxmlformats.org/officeDocument/2006/relationships/theme" Target="../theme/theme3.xml"/><Relationship Id="rId24" Type="http://schemas.openxmlformats.org/officeDocument/2006/relationships/tags" Target="../tags/tag371.xml"/><Relationship Id="rId23" Type="http://schemas.openxmlformats.org/officeDocument/2006/relationships/tags" Target="../tags/tag370.xml"/><Relationship Id="rId22" Type="http://schemas.openxmlformats.org/officeDocument/2006/relationships/tags" Target="../tags/tag369.xml"/><Relationship Id="rId21" Type="http://schemas.openxmlformats.org/officeDocument/2006/relationships/tags" Target="../tags/tag368.xml"/><Relationship Id="rId20" Type="http://schemas.openxmlformats.org/officeDocument/2006/relationships/tags" Target="../tags/tag367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366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汉仪旗黑-85S" panose="00020600040101010101" pitchFamily="18" charset="-122"/>
          <a:ea typeface="汉仪旗黑-85S" panose="00020600040101010101" pitchFamily="18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7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image" Target="../media/image23.jpeg"/><Relationship Id="rId1" Type="http://schemas.openxmlformats.org/officeDocument/2006/relationships/tags" Target="../tags/tag37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466.xml"/><Relationship Id="rId6" Type="http://schemas.openxmlformats.org/officeDocument/2006/relationships/image" Target="../media/image32.png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1.png"/><Relationship Id="rId1" Type="http://schemas.openxmlformats.org/officeDocument/2006/relationships/tags" Target="../tags/tag46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image" Target="../media/image34.png"/><Relationship Id="rId7" Type="http://schemas.openxmlformats.org/officeDocument/2006/relationships/tags" Target="../tags/tag472.xml"/><Relationship Id="rId6" Type="http://schemas.openxmlformats.org/officeDocument/2006/relationships/image" Target="../media/image33.png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tags" Target="../tags/tag46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jpeg"/><Relationship Id="rId8" Type="http://schemas.openxmlformats.org/officeDocument/2006/relationships/tags" Target="../tags/tag480.xml"/><Relationship Id="rId7" Type="http://schemas.openxmlformats.org/officeDocument/2006/relationships/image" Target="../media/image37.jpeg"/><Relationship Id="rId6" Type="http://schemas.openxmlformats.org/officeDocument/2006/relationships/tags" Target="../tags/tag479.xml"/><Relationship Id="rId5" Type="http://schemas.openxmlformats.org/officeDocument/2006/relationships/image" Target="../media/image36.jpeg"/><Relationship Id="rId4" Type="http://schemas.openxmlformats.org/officeDocument/2006/relationships/tags" Target="../tags/tag478.xml"/><Relationship Id="rId31" Type="http://schemas.openxmlformats.org/officeDocument/2006/relationships/slideLayout" Target="../slideLayouts/slideLayout25.xml"/><Relationship Id="rId30" Type="http://schemas.openxmlformats.org/officeDocument/2006/relationships/tags" Target="../tags/tag495.xml"/><Relationship Id="rId3" Type="http://schemas.openxmlformats.org/officeDocument/2006/relationships/image" Target="../media/image35.jpe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tags" Target="../tags/tag494.xml"/><Relationship Id="rId24" Type="http://schemas.openxmlformats.org/officeDocument/2006/relationships/tags" Target="../tags/tag493.xml"/><Relationship Id="rId23" Type="http://schemas.openxmlformats.org/officeDocument/2006/relationships/image" Target="../media/image40.png"/><Relationship Id="rId22" Type="http://schemas.openxmlformats.org/officeDocument/2006/relationships/tags" Target="../tags/tag492.xml"/><Relationship Id="rId21" Type="http://schemas.openxmlformats.org/officeDocument/2006/relationships/tags" Target="../tags/tag491.xml"/><Relationship Id="rId20" Type="http://schemas.openxmlformats.org/officeDocument/2006/relationships/tags" Target="../tags/tag490.xml"/><Relationship Id="rId2" Type="http://schemas.openxmlformats.org/officeDocument/2006/relationships/tags" Target="../tags/tag477.xml"/><Relationship Id="rId19" Type="http://schemas.openxmlformats.org/officeDocument/2006/relationships/tags" Target="../tags/tag489.xml"/><Relationship Id="rId18" Type="http://schemas.openxmlformats.org/officeDocument/2006/relationships/tags" Target="../tags/tag488.xml"/><Relationship Id="rId17" Type="http://schemas.openxmlformats.org/officeDocument/2006/relationships/tags" Target="../tags/tag487.xml"/><Relationship Id="rId16" Type="http://schemas.openxmlformats.org/officeDocument/2006/relationships/tags" Target="../tags/tag486.xml"/><Relationship Id="rId15" Type="http://schemas.openxmlformats.org/officeDocument/2006/relationships/tags" Target="../tags/tag485.xml"/><Relationship Id="rId14" Type="http://schemas.openxmlformats.org/officeDocument/2006/relationships/tags" Target="../tags/tag484.xml"/><Relationship Id="rId13" Type="http://schemas.openxmlformats.org/officeDocument/2006/relationships/tags" Target="../tags/tag483.xml"/><Relationship Id="rId12" Type="http://schemas.openxmlformats.org/officeDocument/2006/relationships/tags" Target="../tags/tag482.xml"/><Relationship Id="rId11" Type="http://schemas.openxmlformats.org/officeDocument/2006/relationships/image" Target="../media/image39.jpeg"/><Relationship Id="rId10" Type="http://schemas.openxmlformats.org/officeDocument/2006/relationships/tags" Target="../tags/tag481.xml"/><Relationship Id="rId1" Type="http://schemas.openxmlformats.org/officeDocument/2006/relationships/tags" Target="../tags/tag47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98.xml"/><Relationship Id="rId8" Type="http://schemas.openxmlformats.org/officeDocument/2006/relationships/image" Target="../media/image50.png"/><Relationship Id="rId7" Type="http://schemas.openxmlformats.org/officeDocument/2006/relationships/tags" Target="../tags/tag497.xml"/><Relationship Id="rId6" Type="http://schemas.openxmlformats.org/officeDocument/2006/relationships/tags" Target="../tags/tag49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slideLayout" Target="../slideLayouts/slideLayout25.xml"/><Relationship Id="rId1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501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tags" Target="../tags/tag500.xml"/><Relationship Id="rId1" Type="http://schemas.openxmlformats.org/officeDocument/2006/relationships/tags" Target="../tags/tag49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50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503.xml"/><Relationship Id="rId1" Type="http://schemas.openxmlformats.org/officeDocument/2006/relationships/tags" Target="../tags/tag50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tags" Target="../tags/tag507.xml"/><Relationship Id="rId3" Type="http://schemas.openxmlformats.org/officeDocument/2006/relationships/hyperlink" Target="https://www.khronos.org/gltf/" TargetMode="External"/><Relationship Id="rId2" Type="http://schemas.openxmlformats.org/officeDocument/2006/relationships/tags" Target="../tags/tag506.xml"/><Relationship Id="rId1" Type="http://schemas.openxmlformats.org/officeDocument/2006/relationships/tags" Target="../tags/tag50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16.xml"/><Relationship Id="rId8" Type="http://schemas.openxmlformats.org/officeDocument/2006/relationships/tags" Target="../tags/tag515.xml"/><Relationship Id="rId7" Type="http://schemas.openxmlformats.org/officeDocument/2006/relationships/tags" Target="../tags/tag514.xml"/><Relationship Id="rId6" Type="http://schemas.openxmlformats.org/officeDocument/2006/relationships/tags" Target="../tags/tag513.xml"/><Relationship Id="rId5" Type="http://schemas.openxmlformats.org/officeDocument/2006/relationships/tags" Target="../tags/tag512.xml"/><Relationship Id="rId4" Type="http://schemas.openxmlformats.org/officeDocument/2006/relationships/tags" Target="../tags/tag511.xml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520.xml"/><Relationship Id="rId16" Type="http://schemas.openxmlformats.org/officeDocument/2006/relationships/tags" Target="../tags/tag519.xml"/><Relationship Id="rId15" Type="http://schemas.openxmlformats.org/officeDocument/2006/relationships/tags" Target="../tags/tag518.xml"/><Relationship Id="rId14" Type="http://schemas.openxmlformats.org/officeDocument/2006/relationships/image" Target="file:///C:\Users\1V994W2\PycharmProjects\PPT_Background_Generation/pic_temp/1_pic_quater_left_down.png" TargetMode="External"/><Relationship Id="rId13" Type="http://schemas.openxmlformats.org/officeDocument/2006/relationships/image" Target="../media/image15.png"/><Relationship Id="rId12" Type="http://schemas.openxmlformats.org/officeDocument/2006/relationships/tags" Target="../tags/tag517.xml"/><Relationship Id="rId11" Type="http://schemas.openxmlformats.org/officeDocument/2006/relationships/image" Target="file:///C:\Users\1V994W2\PycharmProjects\PPT_Background_Generation/pic_temp/0_pic_quater_right_down.png" TargetMode="External"/><Relationship Id="rId10" Type="http://schemas.openxmlformats.org/officeDocument/2006/relationships/image" Target="../media/image14.png"/><Relationship Id="rId1" Type="http://schemas.openxmlformats.org/officeDocument/2006/relationships/tags" Target="../tags/tag50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13.png"/><Relationship Id="rId7" Type="http://schemas.openxmlformats.org/officeDocument/2006/relationships/tags" Target="../tags/tag524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12.png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image" Target="../media/image55.jpeg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526.xml"/><Relationship Id="rId10" Type="http://schemas.openxmlformats.org/officeDocument/2006/relationships/tags" Target="../tags/tag525.xml"/><Relationship Id="rId1" Type="http://schemas.openxmlformats.org/officeDocument/2006/relationships/tags" Target="../tags/tag52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31.xml"/><Relationship Id="rId8" Type="http://schemas.openxmlformats.org/officeDocument/2006/relationships/tags" Target="../tags/tag530.xml"/><Relationship Id="rId7" Type="http://schemas.openxmlformats.org/officeDocument/2006/relationships/tags" Target="../tags/tag529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15.png"/><Relationship Id="rId4" Type="http://schemas.openxmlformats.org/officeDocument/2006/relationships/tags" Target="../tags/tag528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14.png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539.xml"/><Relationship Id="rId16" Type="http://schemas.openxmlformats.org/officeDocument/2006/relationships/tags" Target="../tags/tag538.xml"/><Relationship Id="rId15" Type="http://schemas.openxmlformats.org/officeDocument/2006/relationships/tags" Target="../tags/tag537.xml"/><Relationship Id="rId14" Type="http://schemas.openxmlformats.org/officeDocument/2006/relationships/tags" Target="../tags/tag536.xml"/><Relationship Id="rId13" Type="http://schemas.openxmlformats.org/officeDocument/2006/relationships/tags" Target="../tags/tag535.xml"/><Relationship Id="rId12" Type="http://schemas.openxmlformats.org/officeDocument/2006/relationships/tags" Target="../tags/tag534.xml"/><Relationship Id="rId11" Type="http://schemas.openxmlformats.org/officeDocument/2006/relationships/tags" Target="../tags/tag533.xml"/><Relationship Id="rId10" Type="http://schemas.openxmlformats.org/officeDocument/2006/relationships/tags" Target="../tags/tag532.xml"/><Relationship Id="rId1" Type="http://schemas.openxmlformats.org/officeDocument/2006/relationships/tags" Target="../tags/tag52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image" Target="../media/image24.png"/><Relationship Id="rId2" Type="http://schemas.openxmlformats.org/officeDocument/2006/relationships/tags" Target="../tags/tag379.xml"/><Relationship Id="rId1" Type="http://schemas.openxmlformats.org/officeDocument/2006/relationships/tags" Target="../tags/tag378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9.xml"/><Relationship Id="rId4" Type="http://schemas.openxmlformats.org/officeDocument/2006/relationships/tags" Target="../tags/tag542.xml"/><Relationship Id="rId3" Type="http://schemas.openxmlformats.org/officeDocument/2006/relationships/image" Target="../media/image56.jpeg"/><Relationship Id="rId2" Type="http://schemas.openxmlformats.org/officeDocument/2006/relationships/tags" Target="../tags/tag541.xml"/><Relationship Id="rId1" Type="http://schemas.openxmlformats.org/officeDocument/2006/relationships/tags" Target="../tags/tag54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42.xml"/><Relationship Id="rId14" Type="http://schemas.openxmlformats.org/officeDocument/2006/relationships/tags" Target="../tags/tag395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tags" Target="../tags/tag38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00.xml"/><Relationship Id="rId8" Type="http://schemas.openxmlformats.org/officeDocument/2006/relationships/tags" Target="../tags/tag39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39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397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405.xml"/><Relationship Id="rId16" Type="http://schemas.openxmlformats.org/officeDocument/2006/relationships/hyperlink" Target="https://github.com/mrdoob/three.js/" TargetMode="External"/><Relationship Id="rId15" Type="http://schemas.openxmlformats.org/officeDocument/2006/relationships/hyperlink" Target="https://threejs.org/" TargetMode="External"/><Relationship Id="rId14" Type="http://schemas.openxmlformats.org/officeDocument/2006/relationships/image" Target="../media/image25.jpeg"/><Relationship Id="rId13" Type="http://schemas.openxmlformats.org/officeDocument/2006/relationships/tags" Target="../tags/tag404.xml"/><Relationship Id="rId12" Type="http://schemas.openxmlformats.org/officeDocument/2006/relationships/tags" Target="../tags/tag403.xml"/><Relationship Id="rId11" Type="http://schemas.openxmlformats.org/officeDocument/2006/relationships/tags" Target="../tags/tag402.xml"/><Relationship Id="rId10" Type="http://schemas.openxmlformats.org/officeDocument/2006/relationships/tags" Target="../tags/tag401.xml"/><Relationship Id="rId1" Type="http://schemas.openxmlformats.org/officeDocument/2006/relationships/tags" Target="../tags/tag39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8" Type="http://schemas.openxmlformats.org/officeDocument/2006/relationships/notesSlide" Target="../notesSlides/notesSlide4.xml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436.xml"/><Relationship Id="rId35" Type="http://schemas.openxmlformats.org/officeDocument/2006/relationships/image" Target="file:///C:\Users\1V994W2\PycharmProjects\PPT_Background_Generation/pic_temp/1_pic_quater_left_down.png" TargetMode="External"/><Relationship Id="rId34" Type="http://schemas.openxmlformats.org/officeDocument/2006/relationships/image" Target="../media/image15.png"/><Relationship Id="rId33" Type="http://schemas.openxmlformats.org/officeDocument/2006/relationships/tags" Target="../tags/tag435.xml"/><Relationship Id="rId32" Type="http://schemas.openxmlformats.org/officeDocument/2006/relationships/image" Target="file:///C:\Users\1V994W2\PycharmProjects\PPT_Background_Generation/pic_temp/0_pic_quater_right_down.png" TargetMode="External"/><Relationship Id="rId31" Type="http://schemas.openxmlformats.org/officeDocument/2006/relationships/image" Target="../media/image14.png"/><Relationship Id="rId30" Type="http://schemas.openxmlformats.org/officeDocument/2006/relationships/tags" Target="../tags/tag434.xml"/><Relationship Id="rId3" Type="http://schemas.openxmlformats.org/officeDocument/2006/relationships/tags" Target="../tags/tag407.xml"/><Relationship Id="rId29" Type="http://schemas.openxmlformats.org/officeDocument/2006/relationships/tags" Target="../tags/tag433.xml"/><Relationship Id="rId28" Type="http://schemas.openxmlformats.org/officeDocument/2006/relationships/tags" Target="../tags/tag432.xml"/><Relationship Id="rId27" Type="http://schemas.openxmlformats.org/officeDocument/2006/relationships/tags" Target="../tags/tag431.xml"/><Relationship Id="rId26" Type="http://schemas.openxmlformats.org/officeDocument/2006/relationships/tags" Target="../tags/tag430.xml"/><Relationship Id="rId25" Type="http://schemas.openxmlformats.org/officeDocument/2006/relationships/tags" Target="../tags/tag429.xml"/><Relationship Id="rId24" Type="http://schemas.openxmlformats.org/officeDocument/2006/relationships/tags" Target="../tags/tag428.xml"/><Relationship Id="rId23" Type="http://schemas.openxmlformats.org/officeDocument/2006/relationships/tags" Target="../tags/tag427.xml"/><Relationship Id="rId22" Type="http://schemas.openxmlformats.org/officeDocument/2006/relationships/tags" Target="../tags/tag426.xml"/><Relationship Id="rId21" Type="http://schemas.openxmlformats.org/officeDocument/2006/relationships/tags" Target="../tags/tag425.xml"/><Relationship Id="rId20" Type="http://schemas.openxmlformats.org/officeDocument/2006/relationships/tags" Target="../tags/tag424.xml"/><Relationship Id="rId2" Type="http://schemas.openxmlformats.org/officeDocument/2006/relationships/image" Target="../media/image26.png"/><Relationship Id="rId19" Type="http://schemas.openxmlformats.org/officeDocument/2006/relationships/tags" Target="../tags/tag423.xml"/><Relationship Id="rId18" Type="http://schemas.openxmlformats.org/officeDocument/2006/relationships/tags" Target="../tags/tag422.xml"/><Relationship Id="rId17" Type="http://schemas.openxmlformats.org/officeDocument/2006/relationships/tags" Target="../tags/tag421.xml"/><Relationship Id="rId16" Type="http://schemas.openxmlformats.org/officeDocument/2006/relationships/tags" Target="../tags/tag420.xml"/><Relationship Id="rId15" Type="http://schemas.openxmlformats.org/officeDocument/2006/relationships/tags" Target="../tags/tag419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tags" Target="../tags/tag40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43.xml"/><Relationship Id="rId8" Type="http://schemas.openxmlformats.org/officeDocument/2006/relationships/hyperlink" Target="http://suit.xuantech.cn/?_blank" TargetMode="External"/><Relationship Id="rId7" Type="http://schemas.openxmlformats.org/officeDocument/2006/relationships/tags" Target="../tags/tag442.xml"/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4" Type="http://schemas.openxmlformats.org/officeDocument/2006/relationships/tags" Target="../tags/tag439.xml"/><Relationship Id="rId3" Type="http://schemas.openxmlformats.org/officeDocument/2006/relationships/image" Target="../media/image27.png"/><Relationship Id="rId2" Type="http://schemas.openxmlformats.org/officeDocument/2006/relationships/tags" Target="../tags/tag438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3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hyperlink" Target="https://www.kujiale.com/" TargetMode="External"/><Relationship Id="rId4" Type="http://schemas.openxmlformats.org/officeDocument/2006/relationships/tags" Target="../tags/tag446.xml"/><Relationship Id="rId3" Type="http://schemas.openxmlformats.org/officeDocument/2006/relationships/tags" Target="../tags/tag445.xml"/><Relationship Id="rId2" Type="http://schemas.openxmlformats.org/officeDocument/2006/relationships/image" Target="../media/image28.png"/><Relationship Id="rId10" Type="http://schemas.openxmlformats.org/officeDocument/2006/relationships/notesSlide" Target="../notesSlides/notesSlide6.xml"/><Relationship Id="rId1" Type="http://schemas.openxmlformats.org/officeDocument/2006/relationships/tags" Target="../tags/tag44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hyperlink" Target="http://mojito.drinkjs.com/editor/screen/605612cacc45913509f53700" TargetMode="Externa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image" Target="../media/image29.png"/><Relationship Id="rId10" Type="http://schemas.openxmlformats.org/officeDocument/2006/relationships/notesSlide" Target="../notesSlides/notesSlide7.xml"/><Relationship Id="rId1" Type="http://schemas.openxmlformats.org/officeDocument/2006/relationships/tags" Target="../tags/tag45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61.xml"/><Relationship Id="rId7" Type="http://schemas.openxmlformats.org/officeDocument/2006/relationships/tags" Target="../tags/tag460.xml"/><Relationship Id="rId6" Type="http://schemas.openxmlformats.org/officeDocument/2006/relationships/tags" Target="../tags/tag459.xml"/><Relationship Id="rId5" Type="http://schemas.openxmlformats.org/officeDocument/2006/relationships/hyperlink" Target="https://renaultespace.littleworkshop.fr/" TargetMode="Externa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image" Target="../media/image30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4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&amp;pky98149190699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>
          <a:xfrm>
            <a:off x="762000" y="1558290"/>
            <a:ext cx="5582920" cy="970915"/>
          </a:xfrm>
        </p:spPr>
        <p:txBody>
          <a:bodyPr>
            <a:normAutofit/>
          </a:bodyPr>
          <a:lstStyle/>
          <a:p>
            <a:r>
              <a:rPr altLang="zh-CN" b="1">
                <a:sym typeface="+mn-ea"/>
              </a:rPr>
              <a:t>探索前端</a:t>
            </a:r>
            <a:r>
              <a:rPr lang="en-US" altLang="zh-CN" b="1">
                <a:sym typeface="+mn-ea"/>
              </a:rPr>
              <a:t>3D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/>
            <p:custDataLst>
              <p:tags r:id="rId4"/>
            </p:custDataLst>
          </p:nvPr>
        </p:nvSpPr>
        <p:spPr>
          <a:xfrm>
            <a:off x="762000" y="2782570"/>
            <a:ext cx="5584190" cy="370205"/>
          </a:xfrm>
        </p:spPr>
        <p:txBody>
          <a:bodyPr>
            <a:noAutofit/>
          </a:bodyPr>
          <a:lstStyle/>
          <a:p>
            <a:r>
              <a:rPr sz="4000">
                <a:sym typeface="+mn-ea"/>
              </a:rPr>
              <a:t>之</a:t>
            </a:r>
            <a:r>
              <a:rPr lang="en-US" altLang="zh-CN" sz="4000">
                <a:sym typeface="+mn-ea"/>
              </a:rPr>
              <a:t>Three.js</a:t>
            </a:r>
            <a:endParaRPr lang="en-US" altLang="zh-CN" sz="400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  <p:custDataLst>
              <p:tags r:id="rId5"/>
            </p:custDataLst>
          </p:nvPr>
        </p:nvSpPr>
        <p:spPr>
          <a:xfrm>
            <a:off x="710565" y="4632325"/>
            <a:ext cx="5584190" cy="75374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700" dirty="0">
                <a:solidFill>
                  <a:schemeClr val="lt1"/>
                </a:solidFill>
                <a:sym typeface="+mn-lt"/>
              </a:rPr>
              <a:t>姓名：祝林海  部门：技术中台部</a:t>
            </a:r>
            <a:endParaRPr lang="zh-CN" altLang="en-US" sz="2700" dirty="0">
              <a:solidFill>
                <a:schemeClr val="lt1"/>
              </a:solidFill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62000" y="5386070"/>
            <a:ext cx="3918585" cy="37020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700"/>
              <a:t>2021/12/31</a:t>
            </a:r>
            <a:endParaRPr lang="en-US" altLang="zh-CN" sz="2700"/>
          </a:p>
        </p:txBody>
      </p: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1-12-29 上午12.16.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41375"/>
            <a:ext cx="6652895" cy="592709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94755" y="2372995"/>
            <a:ext cx="5288280" cy="31610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5623768" y="1564030"/>
            <a:ext cx="5139412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kumimoji="0" lang="zh-CN" altLang="en-US" sz="3200" b="1" i="0" u="none" strike="noStrike" kern="1200" cap="none" spc="300" normalizeH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透视相机</a:t>
            </a:r>
            <a:endParaRPr kumimoji="0" lang="zh-CN" altLang="en-US" sz="3200" b="1" i="0" u="none" strike="noStrike" kern="1200" cap="none" spc="300" normalizeH="0" noProof="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5623768" y="2260168"/>
            <a:ext cx="5139412" cy="6825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charset="-122"/>
              </a:rPr>
              <a:t>越近的物体看到的越大，越远的物体看到的越小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charset="-122"/>
            </a:endParaRPr>
          </a:p>
        </p:txBody>
      </p:sp>
      <p:sp>
        <p:nvSpPr>
          <p:cNvPr id="6" name="Title 6"/>
          <p:cNvSpPr txBox="1"/>
          <p:nvPr>
            <p:custDataLst>
              <p:tags r:id="rId3"/>
            </p:custDataLst>
          </p:nvPr>
        </p:nvSpPr>
        <p:spPr>
          <a:xfrm>
            <a:off x="5623768" y="4337011"/>
            <a:ext cx="5139412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正交相机</a:t>
            </a:r>
            <a:endParaRPr kumimoji="0" lang="zh-CN" altLang="en-US" sz="3200" b="1" i="0" u="none" strike="noStrike" kern="1200" cap="none" spc="300" normalizeH="0" noProof="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4"/>
            </p:custDataLst>
          </p:nvPr>
        </p:nvSpPr>
        <p:spPr>
          <a:xfrm>
            <a:off x="5623768" y="5039547"/>
            <a:ext cx="5139412" cy="6825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charset="-122"/>
              </a:rPr>
              <a:t>看到相同大小的物体，都是一样大的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4690" y="1026795"/>
            <a:ext cx="3959860" cy="2686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4690" y="3904615"/>
            <a:ext cx="3948430" cy="273494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相机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矩形 80"/>
          <p:cNvSpPr/>
          <p:nvPr>
            <p:custDataLst>
              <p:tags r:id="rId1"/>
            </p:custDataLst>
          </p:nvPr>
        </p:nvSpPr>
        <p:spPr bwMode="auto">
          <a:xfrm>
            <a:off x="0" y="1512227"/>
            <a:ext cx="12192000" cy="272419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 descr="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660400" y="1511935"/>
            <a:ext cx="2098675" cy="2724150"/>
          </a:xfrm>
          <a:prstGeom prst="rect">
            <a:avLst/>
          </a:prstGeom>
        </p:spPr>
      </p:pic>
      <p:pic>
        <p:nvPicPr>
          <p:cNvPr id="3" name="图片 2" descr="10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2849245" y="1511935"/>
            <a:ext cx="2098675" cy="2724150"/>
          </a:xfrm>
          <a:prstGeom prst="rect">
            <a:avLst/>
          </a:prstGeom>
        </p:spPr>
      </p:pic>
      <p:pic>
        <p:nvPicPr>
          <p:cNvPr id="4" name="图片 3" descr="1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5038090" y="1511935"/>
            <a:ext cx="2098675" cy="2724150"/>
          </a:xfrm>
          <a:prstGeom prst="rect">
            <a:avLst/>
          </a:prstGeom>
        </p:spPr>
      </p:pic>
      <p:pic>
        <p:nvPicPr>
          <p:cNvPr id="5" name="图片 4" descr="10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7226935" y="1511935"/>
            <a:ext cx="2098675" cy="2724150"/>
          </a:xfrm>
          <a:prstGeom prst="rect">
            <a:avLst/>
          </a:prstGeom>
        </p:spPr>
      </p:pic>
      <p:pic>
        <p:nvPicPr>
          <p:cNvPr id="6" name="图片 5" descr="10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screen"/>
          <a:stretch>
            <a:fillRect/>
          </a:stretch>
        </p:blipFill>
        <p:spPr>
          <a:xfrm>
            <a:off x="9415780" y="1511935"/>
            <a:ext cx="2098675" cy="2724150"/>
          </a:xfrm>
          <a:prstGeom prst="rect">
            <a:avLst/>
          </a:prstGeom>
        </p:spPr>
      </p:pic>
      <p:sp>
        <p:nvSpPr>
          <p:cNvPr id="83" name="文本框 82"/>
          <p:cNvSpPr txBox="1"/>
          <p:nvPr>
            <p:custDataLst>
              <p:tags r:id="rId12"/>
            </p:custDataLst>
          </p:nvPr>
        </p:nvSpPr>
        <p:spPr>
          <a:xfrm>
            <a:off x="660399" y="1512228"/>
            <a:ext cx="2098922" cy="378813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altLang="zh-CN" sz="1400">
                <a:solidFill>
                  <a:sysClr val="window" lastClr="FFFFFF"/>
                </a:solidFill>
                <a:latin typeface="微软雅黑" charset="-122"/>
                <a:ea typeface="微软雅黑" charset="-122"/>
              </a:rPr>
              <a:t>36,000K</a:t>
            </a:r>
            <a:endParaRPr lang="en-US" altLang="zh-CN" sz="1400">
              <a:solidFill>
                <a:sysClr val="window" lastClr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13"/>
            </p:custDataLst>
          </p:nvPr>
        </p:nvSpPr>
        <p:spPr bwMode="auto">
          <a:xfrm>
            <a:off x="660400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>
                <a:latin typeface="微软雅黑" charset="-122"/>
                <a:ea typeface="微软雅黑" charset="-122"/>
              </a:rPr>
              <a:t>未设置灯光</a:t>
            </a:r>
            <a:endParaRPr lang="zh-CN" altLang="en-US" sz="2000">
              <a:latin typeface="微软雅黑" charset="-122"/>
              <a:ea typeface="微软雅黑" charset="-122"/>
            </a:endParaRPr>
          </a:p>
        </p:txBody>
      </p:sp>
      <p:sp>
        <p:nvSpPr>
          <p:cNvPr id="88" name="矩形 87"/>
          <p:cNvSpPr/>
          <p:nvPr>
            <p:custDataLst>
              <p:tags r:id="rId14"/>
            </p:custDataLst>
          </p:nvPr>
        </p:nvSpPr>
        <p:spPr bwMode="auto">
          <a:xfrm>
            <a:off x="2850295" y="5146138"/>
            <a:ext cx="2098926" cy="62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环境光会均匀的照亮场景中的所有物体。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9" name="文本框 88"/>
          <p:cNvSpPr txBox="1"/>
          <p:nvPr>
            <p:custDataLst>
              <p:tags r:id="rId15"/>
            </p:custDataLst>
          </p:nvPr>
        </p:nvSpPr>
        <p:spPr bwMode="auto">
          <a:xfrm>
            <a:off x="2850293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环境光</a:t>
            </a:r>
            <a:endParaRPr lang="zh-CN" altLang="en-US" sz="2000" b="1">
              <a:latin typeface="微软雅黑" charset="-122"/>
              <a:ea typeface="微软雅黑" charset="-122"/>
            </a:endParaRPr>
          </a:p>
        </p:txBody>
      </p:sp>
      <p:sp>
        <p:nvSpPr>
          <p:cNvPr id="91" name="矩形 90"/>
          <p:cNvSpPr/>
          <p:nvPr>
            <p:custDataLst>
              <p:tags r:id="rId16"/>
            </p:custDataLst>
          </p:nvPr>
        </p:nvSpPr>
        <p:spPr bwMode="auto">
          <a:xfrm>
            <a:off x="5040188" y="5146138"/>
            <a:ext cx="2098926" cy="62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5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从一个点向各个方向发射的光源。一个常见的例子是模拟一个灯泡发出的光。</a:t>
            </a:r>
            <a:endParaRPr lang="zh-CN" altLang="en-US" sz="15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17"/>
            </p:custDataLst>
          </p:nvPr>
        </p:nvSpPr>
        <p:spPr bwMode="auto">
          <a:xfrm>
            <a:off x="5040186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点光源</a:t>
            </a:r>
            <a:endParaRPr lang="zh-CN" altLang="en-US" sz="2000" b="1">
              <a:latin typeface="微软雅黑" charset="-122"/>
              <a:ea typeface="微软雅黑" charset="-122"/>
            </a:endParaRPr>
          </a:p>
        </p:txBody>
      </p:sp>
      <p:sp>
        <p:nvSpPr>
          <p:cNvPr id="94" name="矩形 93"/>
          <p:cNvSpPr/>
          <p:nvPr>
            <p:custDataLst>
              <p:tags r:id="rId18"/>
            </p:custDataLst>
          </p:nvPr>
        </p:nvSpPr>
        <p:spPr bwMode="auto">
          <a:xfrm>
            <a:off x="7230081" y="5146138"/>
            <a:ext cx="2098926" cy="62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5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平行光是沿着特定方向发射的光。这种光的表现像是无限远,从它发出的光线都是平行的。</a:t>
            </a:r>
            <a:endParaRPr lang="zh-CN" altLang="en-US" sz="15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8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5" name="文本框 94"/>
          <p:cNvSpPr txBox="1"/>
          <p:nvPr>
            <p:custDataLst>
              <p:tags r:id="rId19"/>
            </p:custDataLst>
          </p:nvPr>
        </p:nvSpPr>
        <p:spPr bwMode="auto">
          <a:xfrm>
            <a:off x="7230079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平行光</a:t>
            </a:r>
            <a:endParaRPr lang="zh-CN" altLang="en-US" sz="2000" b="1">
              <a:latin typeface="微软雅黑" charset="-122"/>
              <a:ea typeface="微软雅黑" charset="-122"/>
            </a:endParaRPr>
          </a:p>
        </p:txBody>
      </p:sp>
      <p:sp>
        <p:nvSpPr>
          <p:cNvPr id="97" name="矩形 96"/>
          <p:cNvSpPr/>
          <p:nvPr>
            <p:custDataLst>
              <p:tags r:id="rId20"/>
            </p:custDataLst>
          </p:nvPr>
        </p:nvSpPr>
        <p:spPr bwMode="auto">
          <a:xfrm>
            <a:off x="9419974" y="5146138"/>
            <a:ext cx="2098926" cy="62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5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光线从一个点沿一个方向射出，随着光线照射的变远，光线圆锥体的尺寸也逐渐增大。</a:t>
            </a:r>
            <a:endParaRPr lang="zh-CN" altLang="en-US" sz="15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8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8" name="文本框 97"/>
          <p:cNvSpPr txBox="1"/>
          <p:nvPr>
            <p:custDataLst>
              <p:tags r:id="rId21"/>
            </p:custDataLst>
          </p:nvPr>
        </p:nvSpPr>
        <p:spPr bwMode="auto">
          <a:xfrm>
            <a:off x="9419972" y="4701390"/>
            <a:ext cx="2098926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>
                <a:latin typeface="微软雅黑" charset="-122"/>
                <a:ea typeface="微软雅黑" charset="-122"/>
              </a:rPr>
              <a:t>聚光灯</a:t>
            </a:r>
            <a:endParaRPr lang="zh-CN" altLang="en-US" sz="2000" b="1">
              <a:latin typeface="微软雅黑" charset="-122"/>
              <a:ea typeface="微软雅黑" charset="-122"/>
            </a:endParaRPr>
          </a:p>
        </p:txBody>
      </p:sp>
      <p:sp>
        <p:nvSpPr>
          <p:cNvPr id="107" name="文本框 106"/>
          <p:cNvSpPr txBox="1"/>
          <p:nvPr>
            <p:custDataLst>
              <p:tags r:id="rId22"/>
            </p:custDataLst>
          </p:nvPr>
        </p:nvSpPr>
        <p:spPr>
          <a:xfrm>
            <a:off x="7226970" y="1512228"/>
            <a:ext cx="2098922" cy="378813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altLang="zh-CN" sz="1400">
                <a:solidFill>
                  <a:sysClr val="window" lastClr="FFFFFF"/>
                </a:solidFill>
                <a:latin typeface="微软雅黑" charset="-122"/>
                <a:ea typeface="微软雅黑" charset="-122"/>
              </a:rPr>
              <a:t>36,000K</a:t>
            </a:r>
            <a:endParaRPr lang="en-US" altLang="zh-CN" sz="1400">
              <a:solidFill>
                <a:sysClr val="window" lastClr="FFFFFF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7" name="图片 6" descr="截屏2021-12-30 下午11.20.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455" y="1511935"/>
            <a:ext cx="2166620" cy="272351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灯光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8" name="图片 7" descr="截屏2021-12-30 下午11.25.2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50515" y="1511935"/>
            <a:ext cx="2110105" cy="2722880"/>
          </a:xfrm>
          <a:prstGeom prst="rect">
            <a:avLst/>
          </a:prstGeom>
        </p:spPr>
      </p:pic>
      <p:pic>
        <p:nvPicPr>
          <p:cNvPr id="9" name="图片 8" descr="截屏2021-12-30 下午11.26.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29200" y="1511935"/>
            <a:ext cx="2110105" cy="2723515"/>
          </a:xfrm>
          <a:prstGeom prst="rect">
            <a:avLst/>
          </a:prstGeom>
        </p:spPr>
      </p:pic>
      <p:pic>
        <p:nvPicPr>
          <p:cNvPr id="12" name="图片 11" descr="截屏2021-12-30 下午11.29.5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38365" y="1511935"/>
            <a:ext cx="2077720" cy="2722880"/>
          </a:xfrm>
          <a:prstGeom prst="rect">
            <a:avLst/>
          </a:prstGeom>
        </p:spPr>
      </p:pic>
      <p:pic>
        <p:nvPicPr>
          <p:cNvPr id="13" name="图片 12" descr="截屏2021-12-30 下午11.42.2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04350" y="1511935"/>
            <a:ext cx="2110105" cy="2722880"/>
          </a:xfrm>
          <a:prstGeom prst="rect">
            <a:avLst/>
          </a:prstGeom>
        </p:spPr>
      </p:pic>
    </p:spTree>
    <p:custDataLst>
      <p:tags r:id="rId3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1-12-31 上午12.05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1268730"/>
            <a:ext cx="2693035" cy="2389505"/>
          </a:xfrm>
          <a:prstGeom prst="rect">
            <a:avLst/>
          </a:prstGeom>
        </p:spPr>
      </p:pic>
      <p:pic>
        <p:nvPicPr>
          <p:cNvPr id="4" name="图片 3" descr="截屏2021-12-31 上午12.06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1286510"/>
            <a:ext cx="3136265" cy="2371725"/>
          </a:xfrm>
          <a:prstGeom prst="rect">
            <a:avLst/>
          </a:prstGeom>
        </p:spPr>
      </p:pic>
      <p:pic>
        <p:nvPicPr>
          <p:cNvPr id="5" name="图片 4" descr="截屏2021-12-31 上午12.07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160" y="1281430"/>
            <a:ext cx="2468245" cy="2371725"/>
          </a:xfrm>
          <a:prstGeom prst="rect">
            <a:avLst/>
          </a:prstGeom>
        </p:spPr>
      </p:pic>
      <p:pic>
        <p:nvPicPr>
          <p:cNvPr id="6" name="图片 5" descr="截屏2021-12-31 上午12.08.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" y="3990975"/>
            <a:ext cx="3826510" cy="2372360"/>
          </a:xfrm>
          <a:prstGeom prst="rect">
            <a:avLst/>
          </a:prstGeom>
        </p:spPr>
      </p:pic>
      <p:pic>
        <p:nvPicPr>
          <p:cNvPr id="7" name="图片 6" descr="截屏2021-12-31 上午12.09.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65" y="3990975"/>
            <a:ext cx="3245485" cy="237236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几何体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8" name="图片 7" descr="截屏2021-12-31 上午12.10.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0795" y="3995420"/>
            <a:ext cx="2819400" cy="23698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材质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914400"/>
            <a:ext cx="5528945" cy="5808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495" y="1584325"/>
            <a:ext cx="6221730" cy="46126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-12065" y="-12065"/>
            <a:ext cx="122047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596334" y="1409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贴图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330" y="1259205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简单的纹理贴图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canvas纹理贴图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video视频纹理贴图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凹凸贴图和法线贴图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" y="3223260"/>
            <a:ext cx="5196205" cy="2598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3260090"/>
            <a:ext cx="5196205" cy="2524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38905" y="6032500"/>
            <a:ext cx="5001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一个设置法线贴图，一个不设置法线贴图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-12065" y="-12065"/>
            <a:ext cx="122047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596334" y="1409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模型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330" y="1259205"/>
            <a:ext cx="8294370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GLTF格式（</a:t>
            </a:r>
            <a:r>
              <a:rPr lang="zh-CN" altLang="en-US">
                <a:sym typeface="+mn-ea"/>
                <a:hlinkClick r:id="rId3" action="ppaction://hlinkfile"/>
              </a:rPr>
              <a:t>https://www.khronos.org/gltf/</a:t>
            </a:r>
            <a:r>
              <a:rPr lang="zh-CN" altLang="en-US"/>
              <a:t>）</a:t>
            </a:r>
            <a:endParaRPr lang="zh-CN" alt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glTF（gl传输格式）是一种开放格式的规范 （open format specification）， 用于更高效地传输、加载3D内容。该类文件以JSON（.glft）格式或二进制（.glb）格式提供， 外部文件存储贴图（.jpg、.png）和额外的二进制数据（.bin）。一个glTF组件可传输一个或多个场景， 包括网格、材质、贴图、蒙皮、骨架、变形目标、动画、灯光以及摄像机。</a:t>
            </a:r>
            <a:endParaRPr lang="zh-CN" alt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>
              <a:hlinkClick r:id="rId3" action="ppaction://hlinkfil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OBJ格式</a:t>
            </a:r>
            <a:endParaRPr lang="zh-CN" alt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OBJ 文件格式是一种简单的数据格式， 这种格式以人类可读的形式来表示3D几何体，即每个顶点的位置、每个纹理坐标顶点的UV位置、顶点法线、 将使每个多边形定义为顶点列表的面以及纹理顶点。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1302353"/>
            <a:ext cx="12192000" cy="42532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6102482" y="2531428"/>
            <a:ext cx="0" cy="1795145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2515870" y="2616200"/>
            <a:ext cx="3263265" cy="1614170"/>
            <a:chOff x="3962" y="4120"/>
            <a:chExt cx="5139" cy="2542"/>
          </a:xfrm>
        </p:grpSpPr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3962" y="4120"/>
              <a:ext cx="5138" cy="1598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lstStyle/>
            <a:p>
              <a:pPr algn="ctr"/>
              <a:r>
                <a:rPr lang="zh-CN" altLang="en-US" sz="6000" b="1" spc="300" dirty="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</a:rPr>
                <a:t>模型</a:t>
              </a:r>
              <a:endParaRPr lang="zh-CN" altLang="en-US" sz="60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3962" y="5937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rmAutofit lnSpcReduction="20000"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600">
                  <a:solidFill>
                    <a:schemeClr val="bg1"/>
                  </a:solidFill>
                  <a:sym typeface="+mn-ea"/>
                </a:rPr>
                <a:t>模型精度，加载性能问题</a:t>
              </a:r>
              <a:endPara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6426835" y="2615565"/>
            <a:ext cx="3262630" cy="1613535"/>
            <a:chOff x="10121" y="4119"/>
            <a:chExt cx="5138" cy="2541"/>
          </a:xfrm>
        </p:grpSpPr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10121" y="4119"/>
              <a:ext cx="5138" cy="1598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ctr"/>
              <a:r>
                <a:rPr lang="zh-CN" altLang="en-US" sz="6000">
                  <a:solidFill>
                    <a:schemeClr val="bg1"/>
                  </a:solidFill>
                  <a:sym typeface="+mn-ea"/>
                </a:rPr>
                <a:t>着色器</a:t>
              </a:r>
              <a:endParaRPr lang="zh-CN" altLang="en-US" sz="60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10121" y="5936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  <a:sym typeface="+mn-ea"/>
                </a:rPr>
                <a:t>涉及复杂的计算</a:t>
              </a:r>
              <a:endPara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+mn-ea"/>
              </a:endParaRPr>
            </a:p>
          </p:txBody>
        </p:sp>
      </p:grpSp>
      <p:pic>
        <p:nvPicPr>
          <p:cNvPr id="16" name="图片 15"/>
          <p:cNvPicPr/>
          <p:nvPr>
            <p:custDataLst>
              <p:tags r:id="rId9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45333"/>
            <a:ext cx="1620202" cy="1612667"/>
          </a:xfrm>
          <a:prstGeom prst="rect">
            <a:avLst/>
          </a:prstGeom>
        </p:spPr>
      </p:pic>
      <p:pic>
        <p:nvPicPr>
          <p:cNvPr id="17" name="图片 16"/>
          <p:cNvPicPr/>
          <p:nvPr>
            <p:custDataLst>
              <p:tags r:id="rId12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33"/>
            <a:ext cx="1620202" cy="1612667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15"/>
            </p:custDataLst>
          </p:nvPr>
        </p:nvSpPr>
        <p:spPr>
          <a:xfrm>
            <a:off x="-12700" y="0"/>
            <a:ext cx="122047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16"/>
            </p:custDataLst>
          </p:nvPr>
        </p:nvSpPr>
        <p:spPr>
          <a:xfrm>
            <a:off x="5956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框架构成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难点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roduct-demo-themes.jpg" descr="product-demo-themes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793750"/>
            <a:ext cx="12191365" cy="60661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7" name="图片 6"/>
          <p:cNvPicPr/>
          <p:nvPr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7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04.DEMO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展示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/>
          <p:nvPr>
            <p:custDataLst>
              <p:tags r:id="rId1"/>
            </p:custDataLst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45333"/>
            <a:ext cx="1620202" cy="1612667"/>
          </a:xfrm>
          <a:prstGeom prst="rect">
            <a:avLst/>
          </a:prstGeom>
        </p:spPr>
      </p:pic>
      <p:pic>
        <p:nvPicPr>
          <p:cNvPr id="17" name="图片 16"/>
          <p:cNvPicPr/>
          <p:nvPr>
            <p:custDataLst>
              <p:tags r:id="rId4"/>
            </p:custDataLst>
          </p:nvPr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33"/>
            <a:ext cx="1620202" cy="1612667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05.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展望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2" name="矩形 2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-635" y="1287780"/>
            <a:ext cx="12192000" cy="4429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10"/>
            </p:custDataLst>
          </p:nvPr>
        </p:nvCxnSpPr>
        <p:spPr>
          <a:xfrm>
            <a:off x="6102350" y="2531745"/>
            <a:ext cx="0" cy="2245995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>
            <p:custDataLst>
              <p:tags r:id="rId11"/>
            </p:custDataLst>
          </p:nvPr>
        </p:nvGrpSpPr>
        <p:grpSpPr>
          <a:xfrm>
            <a:off x="2515870" y="2616200"/>
            <a:ext cx="3263265" cy="1614170"/>
            <a:chOff x="3962" y="4120"/>
            <a:chExt cx="5139" cy="2542"/>
          </a:xfrm>
        </p:grpSpPr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3962" y="4120"/>
              <a:ext cx="5138" cy="15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</a:rPr>
                <a:t>服务器渲染</a:t>
              </a:r>
              <a:endParaRPr lang="zh-CN" altLang="en-US" sz="28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3962" y="5379"/>
              <a:ext cx="5139" cy="12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700" spc="150">
                  <a:solidFill>
                    <a:schemeClr val="lt1"/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随着5G技术发展</a:t>
              </a:r>
              <a:endParaRPr lang="zh-CN" altLang="en-US" sz="1700" spc="15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700" spc="150">
                  <a:solidFill>
                    <a:schemeClr val="lt1"/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通过服务器渲染，将画面传回网页中，只要传输够快</a:t>
              </a:r>
              <a:endParaRPr lang="zh-CN" altLang="en-US" sz="800" spc="150" dirty="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4"/>
            </p:custDataLst>
          </p:nvPr>
        </p:nvGrpSpPr>
        <p:grpSpPr>
          <a:xfrm>
            <a:off x="6426835" y="2615565"/>
            <a:ext cx="3262630" cy="1613535"/>
            <a:chOff x="10121" y="4119"/>
            <a:chExt cx="5138" cy="2541"/>
          </a:xfrm>
        </p:grpSpPr>
        <p:sp>
          <p:nvSpPr>
            <p:cNvPr id="20" name="文本框 19"/>
            <p:cNvSpPr txBox="1"/>
            <p:nvPr>
              <p:custDataLst>
                <p:tags r:id="rId15"/>
              </p:custDataLst>
            </p:nvPr>
          </p:nvSpPr>
          <p:spPr>
            <a:xfrm>
              <a:off x="10121" y="4119"/>
              <a:ext cx="5138" cy="15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2800" b="1" spc="30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WebAssembly技术</a:t>
              </a:r>
              <a:endParaRPr lang="zh-CN" altLang="en-US" sz="2800" b="1" spc="3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  <a:p>
              <a:pPr algn="ctr"/>
              <a:endParaRPr lang="zh-CN" altLang="en-US" sz="28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10121" y="5936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700" spc="150">
                  <a:solidFill>
                    <a:schemeClr val="lt1"/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Native代码可以直接被编译到Web运行</a:t>
              </a:r>
              <a:endParaRPr lang="zh-CN" altLang="en-US" sz="1100" spc="150" dirty="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>
          <a:xfrm>
            <a:off x="1803400" y="3295650"/>
            <a:ext cx="5767705" cy="835660"/>
          </a:xfrm>
        </p:spPr>
        <p:txBody>
          <a:bodyPr/>
          <a:lstStyle/>
          <a:p>
            <a:pPr marL="0" indent="0" algn="l">
              <a:buNone/>
            </a:pPr>
            <a:r>
              <a:rPr sz="2800" dirty="0">
                <a:solidFill>
                  <a:schemeClr val="bg1"/>
                </a:solidFill>
              </a:rPr>
              <a:t>我们可以做些什么？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1803083" y="1999615"/>
            <a:ext cx="5767705" cy="835660"/>
          </a:xfrm>
        </p:spPr>
        <p:txBody>
          <a:bodyPr>
            <a:normAutofit/>
          </a:bodyPr>
          <a:lstStyle/>
          <a:p>
            <a:pPr algn="l"/>
            <a:r>
              <a:rPr dirty="0">
                <a:ea typeface="微软雅黑" charset="-122"/>
                <a:sym typeface="+mn-ea"/>
              </a:rPr>
              <a:t>万物皆可“元宇宙</a:t>
            </a:r>
            <a:r>
              <a:rPr lang="en-US" altLang="zh-CN" dirty="0">
                <a:ea typeface="微软雅黑" charset="-122"/>
                <a:sym typeface="+mn-ea"/>
              </a:rPr>
              <a:t>”</a:t>
            </a:r>
            <a:endParaRPr lang="en-US" altLang="zh-CN" dirty="0">
              <a:solidFill>
                <a:schemeClr val="bg1"/>
              </a:solidFill>
              <a:ea typeface="微软雅黑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0" y="0"/>
            <a:ext cx="4322445" cy="6858000"/>
          </a:xfrm>
          <a:prstGeom prst="rect">
            <a:avLst/>
          </a:prstGeom>
        </p:spPr>
      </p:pic>
      <p:sp>
        <p:nvSpPr>
          <p:cNvPr id="13" name="副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08305" y="703580"/>
            <a:ext cx="5767705" cy="8356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228600" indent="-22860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0" cap="none" spc="20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sz="2800" dirty="0">
                <a:solidFill>
                  <a:schemeClr val="bg1"/>
                </a:solidFill>
              </a:rPr>
              <a:t>一点思考：</a:t>
            </a:r>
            <a:endParaRPr sz="2800" dirty="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  <a:endParaRPr lang="zh-CN" altLang="en-US"/>
          </a:p>
        </p:txBody>
      </p:sp>
      <p:sp>
        <p:nvSpPr>
          <p:cNvPr id="8" name="文本框 5"/>
          <p:cNvSpPr txBox="1"/>
          <p:nvPr>
            <p:custDataLst>
              <p:tags r:id="rId2"/>
            </p:custDataLst>
          </p:nvPr>
        </p:nvSpPr>
        <p:spPr>
          <a:xfrm>
            <a:off x="839317" y="2153285"/>
            <a:ext cx="1704975" cy="6807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4000" b="1" spc="20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2024</a:t>
            </a:r>
            <a:endParaRPr lang="en-US" altLang="zh-CN" sz="4000" b="1" spc="200" dirty="0">
              <a:solidFill>
                <a:schemeClr val="accent1"/>
              </a:solidFill>
              <a:uFillTx/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2" name="图片 1" descr="qrcode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10" y="2633345"/>
            <a:ext cx="1591310" cy="1591310"/>
          </a:xfrm>
          <a:prstGeom prst="rect">
            <a:avLst/>
          </a:prstGeom>
        </p:spPr>
      </p:pic>
      <p:sp>
        <p:nvSpPr>
          <p:cNvPr id="4" name="文本占位符 3"/>
          <p:cNvSpPr/>
          <p:nvPr>
            <p:ph type="body" idx="14"/>
          </p:nvPr>
        </p:nvSpPr>
        <p:spPr/>
        <p:txBody>
          <a:bodyPr/>
          <a:p>
            <a:r>
              <a:rPr lang="zh-CN" altLang="en-US"/>
              <a:t>祝工作生活</a:t>
            </a:r>
            <a:r>
              <a:rPr lang="zh-CN" altLang="en-US"/>
              <a:t>愉快！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7685405" y="0"/>
            <a:ext cx="71755" cy="6858000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3" name="TextBox 9"/>
          <p:cNvSpPr txBox="1"/>
          <p:nvPr>
            <p:custDataLst>
              <p:tags r:id="rId2"/>
            </p:custDataLst>
          </p:nvPr>
        </p:nvSpPr>
        <p:spPr>
          <a:xfrm>
            <a:off x="6470650" y="2316685"/>
            <a:ext cx="459740" cy="1318260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normAutofit fontScale="925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等线 Light" panose="02010600030101010101" charset="-122"/>
                <a:sym typeface="Arial" panose="020B0604020202090204" pitchFamily="34" charset="0"/>
              </a:rPr>
              <a:t>CONTENTS</a:t>
            </a:r>
            <a:endParaRPr lang="en-US" altLang="zh-CN"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等线 Light" panose="02010600030101010101" charset="-122"/>
              <a:sym typeface="Arial" panose="020B0604020202090204" pitchFamily="34" charset="0"/>
            </a:endParaRPr>
          </a:p>
        </p:txBody>
      </p:sp>
      <p:sp>
        <p:nvSpPr>
          <p:cNvPr id="45" name="文本框 99"/>
          <p:cNvSpPr txBox="1"/>
          <p:nvPr>
            <p:custDataLst>
              <p:tags r:id="rId3"/>
            </p:custDataLst>
          </p:nvPr>
        </p:nvSpPr>
        <p:spPr>
          <a:xfrm>
            <a:off x="5669915" y="900000"/>
            <a:ext cx="921385" cy="284924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norm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目 录</a:t>
            </a:r>
            <a:endParaRPr lang="zh-CN" altLang="en-US" sz="4800"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8146415" y="453390"/>
            <a:ext cx="2439035" cy="64770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定义</a:t>
            </a:r>
            <a:endParaRPr lang="zh-CN" altLang="en-US" sz="2000" b="1" spc="3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5"/>
            </p:custDataLst>
          </p:nvPr>
        </p:nvSpPr>
        <p:spPr bwMode="auto">
          <a:xfrm>
            <a:off x="7403465" y="466725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01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8146415" y="1718310"/>
            <a:ext cx="2439035" cy="69151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应用场景</a:t>
            </a:r>
            <a:endParaRPr lang="zh-CN" altLang="en-US" sz="2000" b="1" spc="3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7"/>
            </p:custDataLst>
          </p:nvPr>
        </p:nvSpPr>
        <p:spPr bwMode="auto">
          <a:xfrm>
            <a:off x="7403465" y="176276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02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8146415" y="2981325"/>
            <a:ext cx="2439035" cy="63500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框架构成</a:t>
            </a:r>
            <a:endParaRPr lang="zh-CN" altLang="en-US" sz="2000" b="1" spc="3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9"/>
            </p:custDataLst>
          </p:nvPr>
        </p:nvSpPr>
        <p:spPr bwMode="auto">
          <a:xfrm>
            <a:off x="7403465" y="3056255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03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8146415" y="4243070"/>
            <a:ext cx="2439035" cy="74104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Demo</a:t>
            </a:r>
            <a:r>
              <a:rPr lang="zh-CN" altLang="en-US" sz="2000" b="1" spc="3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展示</a:t>
            </a:r>
            <a:endParaRPr lang="zh-CN" altLang="en-US" sz="2000" b="1" spc="3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11"/>
            </p:custDataLst>
          </p:nvPr>
        </p:nvSpPr>
        <p:spPr bwMode="auto">
          <a:xfrm>
            <a:off x="7403465" y="434848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04</a:t>
            </a:r>
            <a:endParaRPr lang="en-US" altLang="zh-CN" sz="16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146415" y="5508625"/>
            <a:ext cx="2439035" cy="7404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20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Arial" panose="020B0604020202090204" pitchFamily="34" charset="0"/>
              </a:rPr>
              <a:t>展望</a:t>
            </a:r>
            <a:endParaRPr lang="zh-CN" altLang="en-US" sz="2000" b="1" spc="200">
              <a:solidFill>
                <a:schemeClr val="bg1"/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 bwMode="auto">
          <a:xfrm>
            <a:off x="7403465" y="5614035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05</a:t>
            </a:r>
            <a:endParaRPr lang="en-US" altLang="zh-CN" sz="16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-16510" y="-16510"/>
            <a:ext cx="12207875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11"/>
            </p:custDataLst>
          </p:nvPr>
        </p:nvSpPr>
        <p:spPr>
          <a:xfrm>
            <a:off x="919480" y="2165350"/>
            <a:ext cx="4562475" cy="31559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sz="2000"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WebGL（全写Web Graphics Library）是一种3D绘图协议，可以为HTML5 Canvas提供硬件3D加速渲染</a:t>
            </a:r>
            <a:r>
              <a:rPr lang="zh-CN" altLang="en-US" sz="2000"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。</a:t>
            </a:r>
            <a:endParaRPr lang="zh-CN" altLang="en-US" sz="2000" b="1" spc="100">
              <a:solidFill>
                <a:schemeClr val="tx1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2000" b="1" spc="100">
              <a:solidFill>
                <a:schemeClr val="tx1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250" b="1" spc="1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Three.js：是基于原生WebGL封装运行的三维引擎。纯渲染引擎，拥有丰富的</a:t>
            </a:r>
            <a:r>
              <a:rPr altLang="zh-CN" sz="2250" b="1" spc="1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API</a:t>
            </a:r>
            <a:r>
              <a:rPr lang="zh-CN" altLang="en-US" sz="2250" b="1" spc="1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。</a:t>
            </a:r>
            <a:endParaRPr sz="2000">
              <a:solidFill>
                <a:schemeClr val="tx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20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Babylon</a:t>
            </a:r>
            <a:r>
              <a:rPr altLang="zh-CN" sz="20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.js</a:t>
            </a:r>
            <a:r>
              <a:rPr lang="zh-CN" altLang="en-US" sz="20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：游戏开发引擎</a:t>
            </a:r>
            <a:endParaRPr lang="zh-CN" altLang="en-US" sz="20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1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01.</a:t>
            </a:r>
            <a:r>
              <a:rPr lang="zh-CN" altLang="en-US" sz="3200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定义</a:t>
            </a:r>
            <a:r>
              <a:rPr altLang="zh-CN" sz="3200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--Three.js</a:t>
            </a:r>
            <a:r>
              <a:rPr lang="zh-CN" altLang="en-US" sz="3200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是什么？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7" name="图片 6" descr="R-C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541135" y="1741805"/>
            <a:ext cx="4918075" cy="36601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965" y="5690235"/>
            <a:ext cx="8959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+mj-lt"/>
                <a:cs typeface="+mj-lt"/>
              </a:rPr>
              <a:t>官网：</a:t>
            </a:r>
            <a:r>
              <a:rPr lang="zh-CN" altLang="en-US" sz="2000">
                <a:latin typeface="+mj-lt"/>
                <a:cs typeface="+mj-lt"/>
                <a:hlinkClick r:id="rId15" action="ppaction://hlinkfile"/>
              </a:rPr>
              <a:t>https://threejs.org/</a:t>
            </a:r>
            <a:endParaRPr lang="zh-CN" altLang="en-US" sz="2000">
              <a:latin typeface="+mj-lt"/>
              <a:cs typeface="+mj-lt"/>
            </a:endParaRPr>
          </a:p>
          <a:p>
            <a:r>
              <a:rPr lang="en-US" altLang="zh-CN" sz="2000">
                <a:latin typeface="+mj-lt"/>
                <a:cs typeface="+mj-lt"/>
              </a:rPr>
              <a:t>github</a:t>
            </a:r>
            <a:r>
              <a:rPr lang="zh-CN" altLang="en-US" sz="2000">
                <a:latin typeface="+mj-lt"/>
                <a:cs typeface="+mj-lt"/>
              </a:rPr>
              <a:t>地址：</a:t>
            </a:r>
            <a:r>
              <a:rPr lang="zh-CN" altLang="en-US" sz="2000">
                <a:latin typeface="+mj-lt"/>
                <a:cs typeface="+mj-lt"/>
                <a:hlinkClick r:id="rId16" action="ppaction://hlinkfile"/>
              </a:rPr>
              <a:t>https://github.com/mrdoob/three.js/</a:t>
            </a:r>
            <a:endParaRPr lang="zh-CN" altLang="en-US" sz="2000">
              <a:latin typeface="+mj-lt"/>
              <a:cs typeface="+mj-lt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截屏2021-12-28 上午7.33.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-12700" y="-8890"/>
            <a:ext cx="12204700" cy="6858000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2">
            <a:srgbClr val="1497FC">
              <a:shade val="50000"/>
            </a:srgbClr>
          </a:lnRef>
          <a:fillRef idx="1">
            <a:srgbClr val="1497FC"/>
          </a:fillRef>
          <a:effectRef idx="0">
            <a:srgbClr val="1497F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614748" y="0"/>
            <a:ext cx="10966314" cy="6858000"/>
            <a:chOff x="614748" y="0"/>
            <a:chExt cx="10966314" cy="6858000"/>
          </a:xfrm>
        </p:grpSpPr>
        <p:cxnSp>
          <p:nvCxnSpPr>
            <p:cNvPr id="17" name="直接连接符 16"/>
            <p:cNvCxnSpPr/>
            <p:nvPr>
              <p:custDataLst>
                <p:tags r:id="rId5"/>
              </p:custDataLst>
            </p:nvPr>
          </p:nvCxnSpPr>
          <p:spPr>
            <a:xfrm>
              <a:off x="614748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6"/>
              </p:custDataLst>
            </p:nvPr>
          </p:nvCxnSpPr>
          <p:spPr>
            <a:xfrm>
              <a:off x="11581062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"/>
              </p:custDataLst>
            </p:nvPr>
          </p:nvCxnSpPr>
          <p:spPr>
            <a:xfrm>
              <a:off x="8839483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8"/>
              </p:custDataLst>
            </p:nvPr>
          </p:nvCxnSpPr>
          <p:spPr>
            <a:xfrm>
              <a:off x="6097905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9"/>
              </p:custDataLst>
            </p:nvPr>
          </p:nvCxnSpPr>
          <p:spPr>
            <a:xfrm>
              <a:off x="3356326" y="0"/>
              <a:ext cx="0" cy="6858000"/>
            </a:xfrm>
            <a:prstGeom prst="line">
              <a:avLst/>
            </a:prstGeom>
            <a:ln w="6350">
              <a:solidFill>
                <a:sysClr val="window" lastClr="FFFFFF">
                  <a:alpha val="20000"/>
                </a:sysClr>
              </a:solidFill>
            </a:ln>
          </p:spPr>
          <p:style>
            <a:lnRef idx="1">
              <a:srgbClr val="1497FC"/>
            </a:lnRef>
            <a:fillRef idx="0">
              <a:srgbClr val="1497FC"/>
            </a:fillRef>
            <a:effectRef idx="0">
              <a:srgbClr val="1497FC"/>
            </a:effectRef>
            <a:fontRef idx="minor">
              <a:srgbClr val="1C1E22"/>
            </a:fontRef>
          </p:style>
        </p:cxnSp>
      </p:grpSp>
      <p:grpSp>
        <p:nvGrpSpPr>
          <p:cNvPr id="39" name="组合 38"/>
          <p:cNvGrpSpPr/>
          <p:nvPr>
            <p:custDataLst>
              <p:tags r:id="rId10"/>
            </p:custDataLst>
          </p:nvPr>
        </p:nvGrpSpPr>
        <p:grpSpPr>
          <a:xfrm>
            <a:off x="923609" y="3276600"/>
            <a:ext cx="57150" cy="288465"/>
            <a:chOff x="1079500" y="3276600"/>
            <a:chExt cx="57150" cy="288465"/>
          </a:xfrm>
          <a:solidFill>
            <a:sysClr val="window" lastClr="FFFFFF">
              <a:alpha val="30000"/>
            </a:sysClr>
          </a:solidFill>
        </p:grpSpPr>
        <p:sp>
          <p:nvSpPr>
            <p:cNvPr id="36" name="椭圆 35"/>
            <p:cNvSpPr/>
            <p:nvPr>
              <p:custDataLst>
                <p:tags r:id="rId11"/>
              </p:custDataLst>
            </p:nvPr>
          </p:nvSpPr>
          <p:spPr>
            <a:xfrm>
              <a:off x="1079500" y="3276600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497FC">
                <a:shade val="50000"/>
              </a:srgbClr>
            </a:lnRef>
            <a:fillRef idx="1">
              <a:srgbClr val="1497FC"/>
            </a:fillRef>
            <a:effectRef idx="0">
              <a:srgbClr val="1497FC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>
              <p:custDataLst>
                <p:tags r:id="rId12"/>
              </p:custDataLst>
            </p:nvPr>
          </p:nvSpPr>
          <p:spPr>
            <a:xfrm>
              <a:off x="1079500" y="3391276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497FC">
                <a:shade val="50000"/>
              </a:srgbClr>
            </a:lnRef>
            <a:fillRef idx="1">
              <a:srgbClr val="1497FC"/>
            </a:fillRef>
            <a:effectRef idx="0">
              <a:srgbClr val="1497FC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>
              <p:custDataLst>
                <p:tags r:id="rId13"/>
              </p:custDataLst>
            </p:nvPr>
          </p:nvSpPr>
          <p:spPr>
            <a:xfrm>
              <a:off x="1079500" y="350791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497FC">
                <a:shade val="50000"/>
              </a:srgbClr>
            </a:lnRef>
            <a:fillRef idx="1">
              <a:srgbClr val="1497FC"/>
            </a:fillRef>
            <a:effectRef idx="0">
              <a:srgbClr val="1497FC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>
            <p:custDataLst>
              <p:tags r:id="rId1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5"/>
            </p:custDataLst>
          </p:nvPr>
        </p:nvSpPr>
        <p:spPr>
          <a:xfrm>
            <a:off x="61474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02.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应用场景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cxnSp>
        <p:nvCxnSpPr>
          <p:cNvPr id="47" name="直接连接符 46"/>
          <p:cNvCxnSpPr/>
          <p:nvPr>
            <p:custDataLst>
              <p:tags r:id="rId16"/>
            </p:custDataLst>
          </p:nvPr>
        </p:nvCxnSpPr>
        <p:spPr>
          <a:xfrm>
            <a:off x="6102350" y="2009140"/>
            <a:ext cx="0" cy="294640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17"/>
            </p:custDataLst>
          </p:nvPr>
        </p:nvCxnSpPr>
        <p:spPr>
          <a:xfrm>
            <a:off x="1570170" y="3429001"/>
            <a:ext cx="9064625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>
            <p:custDataLst>
              <p:tags r:id="rId18"/>
            </p:custDataLst>
          </p:nvPr>
        </p:nvGrpSpPr>
        <p:grpSpPr>
          <a:xfrm>
            <a:off x="2045335" y="1875154"/>
            <a:ext cx="3737610" cy="1541145"/>
            <a:chOff x="1009" y="4380"/>
            <a:chExt cx="5886" cy="2427"/>
          </a:xfrm>
        </p:grpSpPr>
        <p:sp>
          <p:nvSpPr>
            <p:cNvPr id="4" name="文本框 3"/>
            <p:cNvSpPr txBox="1"/>
            <p:nvPr>
              <p:custDataLst>
                <p:tags r:id="rId19"/>
              </p:custDataLst>
            </p:nvPr>
          </p:nvSpPr>
          <p:spPr>
            <a:xfrm>
              <a:off x="1486" y="4380"/>
              <a:ext cx="5138" cy="1307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p>
              <a:pPr algn="ctr"/>
              <a:r>
                <a:rPr lang="zh-CN" altLang="en-US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工业物联网</a:t>
              </a:r>
              <a:endParaRPr lang="zh-CN" altLang="en-US" sz="4800" b="1" spc="3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Helvetic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20"/>
              </p:custDataLst>
            </p:nvPr>
          </p:nvSpPr>
          <p:spPr>
            <a:xfrm>
              <a:off x="1009" y="5697"/>
              <a:ext cx="5886" cy="1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工业、建筑、家装设计、服装设计、医学</a:t>
              </a:r>
              <a:endParaRPr kumimoji="0" lang="zh-CN" altLang="en-US" sz="1500" b="0" i="0" u="none" strike="noStrike" kern="1200" cap="none" spc="15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endParaRPr kumimoji="0" lang="zh-CN" altLang="en-US" sz="800" b="0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21"/>
            </p:custDataLst>
          </p:nvPr>
        </p:nvGrpSpPr>
        <p:grpSpPr>
          <a:xfrm>
            <a:off x="6593840" y="1870074"/>
            <a:ext cx="3262630" cy="1296035"/>
            <a:chOff x="1486" y="4380"/>
            <a:chExt cx="5138" cy="2041"/>
          </a:xfrm>
        </p:grpSpPr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486" y="4380"/>
              <a:ext cx="5138" cy="1307"/>
            </a:xfrm>
            <a:prstGeom prst="rect">
              <a:avLst/>
            </a:prstGeom>
            <a:noFill/>
          </p:spPr>
          <p:txBody>
            <a:bodyPr wrap="square" rtlCol="0">
              <a:normAutofit fontScale="90000"/>
            </a:bodyPr>
            <a:p>
              <a:pPr algn="ctr"/>
              <a:r>
                <a:rPr lang="zh-CN" altLang="en-US" sz="4800" b="1" spc="300" dirty="0">
                  <a:solidFill>
                    <a:schemeClr val="bg1"/>
                  </a:solidFill>
                  <a:latin typeface="Arial" panose="020B0604020202090204" pitchFamily="34" charset="0"/>
                  <a:ea typeface="微软雅黑" charset="-122"/>
                </a:rPr>
                <a:t>数据可视化</a:t>
              </a:r>
              <a:endParaRPr lang="zh-CN" altLang="en-US" sz="48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486" y="5697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en-US" altLang="zh-CN" sz="16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GIS</a:t>
              </a:r>
              <a:r>
                <a:rPr lang="zh-CN" altLang="en-US" sz="16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数据可视化</a:t>
              </a:r>
              <a:endPara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24"/>
            </p:custDataLst>
          </p:nvPr>
        </p:nvGrpSpPr>
        <p:grpSpPr>
          <a:xfrm>
            <a:off x="2348230" y="3692524"/>
            <a:ext cx="3262630" cy="1296035"/>
            <a:chOff x="1486" y="4380"/>
            <a:chExt cx="5138" cy="2041"/>
          </a:xfrm>
        </p:grpSpPr>
        <p:sp>
          <p:nvSpPr>
            <p:cNvPr id="28" name="文本框 27"/>
            <p:cNvSpPr txBox="1"/>
            <p:nvPr>
              <p:custDataLst>
                <p:tags r:id="rId25"/>
              </p:custDataLst>
            </p:nvPr>
          </p:nvSpPr>
          <p:spPr>
            <a:xfrm>
              <a:off x="1486" y="4380"/>
              <a:ext cx="5138" cy="1307"/>
            </a:xfrm>
            <a:prstGeom prst="rect">
              <a:avLst/>
            </a:prstGeom>
            <a:noFill/>
          </p:spPr>
          <p:txBody>
            <a:bodyPr wrap="square" rtlCol="0">
              <a:normAutofit fontScale="80000"/>
            </a:bodyPr>
            <a:p>
              <a:pPr algn="ctr"/>
              <a:r>
                <a:rPr lang="zh-CN" altLang="en-US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游戏</a:t>
              </a:r>
              <a:r>
                <a:rPr lang="en-US" altLang="zh-CN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/AR</a:t>
              </a:r>
              <a:r>
                <a:rPr lang="zh-CN" altLang="en-US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游戏</a:t>
              </a:r>
              <a:endParaRPr lang="zh-CN" altLang="en-US" sz="4800" b="1" spc="3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Helvetic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6"/>
              </p:custDataLst>
            </p:nvPr>
          </p:nvSpPr>
          <p:spPr>
            <a:xfrm>
              <a:off x="1486" y="5697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微信小游戏跳一跳</a:t>
              </a:r>
              <a:endParaRPr kumimoji="0" lang="zh-CN" altLang="en-US" sz="1500" b="0" i="0" u="none" strike="noStrike" kern="1200" cap="none" spc="15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endParaRPr kumimoji="0" lang="zh-CN" altLang="en-US" sz="800" b="0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27"/>
            </p:custDataLst>
          </p:nvPr>
        </p:nvGrpSpPr>
        <p:grpSpPr>
          <a:xfrm>
            <a:off x="6593840" y="3692524"/>
            <a:ext cx="3262630" cy="1296035"/>
            <a:chOff x="1486" y="4380"/>
            <a:chExt cx="5138" cy="2041"/>
          </a:xfrm>
        </p:grpSpPr>
        <p:sp>
          <p:nvSpPr>
            <p:cNvPr id="10" name="文本框 9"/>
            <p:cNvSpPr txBox="1"/>
            <p:nvPr>
              <p:custDataLst>
                <p:tags r:id="rId28"/>
              </p:custDataLst>
            </p:nvPr>
          </p:nvSpPr>
          <p:spPr>
            <a:xfrm>
              <a:off x="1486" y="4380"/>
              <a:ext cx="5138" cy="1307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p>
              <a:pPr algn="ctr"/>
              <a:r>
                <a:rPr lang="zh-CN" altLang="en-US" sz="4800" b="1" spc="30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Helvetica"/>
                </a:rPr>
                <a:t>广告</a:t>
              </a:r>
              <a:endParaRPr lang="zh-CN" altLang="en-US" sz="4800" b="1" spc="3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9"/>
              </p:custDataLst>
            </p:nvPr>
          </p:nvSpPr>
          <p:spPr>
            <a:xfrm>
              <a:off x="1486" y="5697"/>
              <a:ext cx="5139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互动</a:t>
              </a:r>
              <a:r>
                <a:rPr lang="en-US" altLang="zh-CN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H5</a:t>
              </a:r>
              <a:r>
                <a:rPr lang="zh-CN" altLang="en-US" sz="1500" spc="1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sym typeface="+mn-ea"/>
                </a:rPr>
                <a:t>广告</a:t>
              </a:r>
              <a:endParaRPr kumimoji="0" lang="zh-CN" altLang="en-US" sz="1500" b="0" i="0" u="none" strike="noStrike" kern="1200" cap="none" spc="15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endParaRPr kumimoji="0" lang="zh-CN" altLang="en-US" sz="800" b="0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pic>
        <p:nvPicPr>
          <p:cNvPr id="16" name="图片 15"/>
          <p:cNvPicPr/>
          <p:nvPr>
            <p:custDataLst>
              <p:tags r:id="rId30"/>
            </p:custDataLst>
          </p:nvPr>
        </p:nvPicPr>
        <p:blipFill>
          <a:blip r:embed="rId31" r:link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45333"/>
            <a:ext cx="1620202" cy="161266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33"/>
            </p:custDataLst>
          </p:nvPr>
        </p:nvPicPr>
        <p:blipFill>
          <a:blip r:embed="rId34" r:link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33"/>
            <a:ext cx="1620202" cy="1612667"/>
          </a:xfrm>
          <a:prstGeom prst="rect">
            <a:avLst/>
          </a:prstGeom>
        </p:spPr>
      </p:pic>
    </p:spTree>
    <p:custDataLst>
      <p:tags r:id="rId3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 bwMode="auto">
          <a:xfrm>
            <a:off x="0" y="4464685"/>
            <a:ext cx="12192000" cy="2722880"/>
          </a:xfrm>
          <a:prstGeom prst="rect">
            <a:avLst/>
          </a:prstGeom>
          <a:gradFill>
            <a:gsLst>
              <a:gs pos="0">
                <a:srgbClr val="141414">
                  <a:alpha val="15000"/>
                </a:srgbClr>
              </a:gs>
              <a:gs pos="100000">
                <a:srgbClr val="141414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3" name="图片 2" descr="截屏2021-12-28 下午10.56.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14400"/>
            <a:ext cx="12191365" cy="628650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4"/>
            </p:custDataLst>
          </p:nvPr>
        </p:nvSpPr>
        <p:spPr bwMode="auto">
          <a:xfrm>
            <a:off x="0" y="4478020"/>
            <a:ext cx="12192000" cy="27228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6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02.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应用场景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服装设计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7"/>
            </p:custDataLst>
          </p:nvPr>
        </p:nvSpPr>
        <p:spPr>
          <a:xfrm>
            <a:off x="459073" y="5846499"/>
            <a:ext cx="11274751" cy="9378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服装在线预览：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hlinkClick r:id="rId8"/>
              </a:rPr>
              <a:t>http://suit.xuantech.cn/?_blank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截屏2021-12-28 上午9.47.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511810"/>
            <a:ext cx="12192000" cy="667575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3"/>
            </p:custDataLst>
          </p:nvPr>
        </p:nvSpPr>
        <p:spPr bwMode="auto">
          <a:xfrm>
            <a:off x="0" y="4478020"/>
            <a:ext cx="12192000" cy="2722880"/>
          </a:xfrm>
          <a:prstGeom prst="rect">
            <a:avLst/>
          </a:prstGeom>
          <a:gradFill>
            <a:gsLst>
              <a:gs pos="0">
                <a:srgbClr val="141414">
                  <a:alpha val="15000"/>
                </a:srgbClr>
              </a:gs>
              <a:gs pos="100000">
                <a:srgbClr val="141414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462248" y="5833799"/>
            <a:ext cx="11274751" cy="9378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云装修平台酷家乐：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hlinkClick r:id="rId5" action="ppaction://hlinkfile"/>
              </a:rPr>
              <a:t>https://www.kujiale.com/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02.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应用场景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家装设计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1-12-28 下午11.32.0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3340" y="878840"/>
            <a:ext cx="12244705" cy="627316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3"/>
            </p:custDataLst>
          </p:nvPr>
        </p:nvSpPr>
        <p:spPr bwMode="auto">
          <a:xfrm>
            <a:off x="287655" y="4510405"/>
            <a:ext cx="11851005" cy="2677160"/>
          </a:xfrm>
          <a:prstGeom prst="rect">
            <a:avLst/>
          </a:prstGeom>
          <a:gradFill>
            <a:gsLst>
              <a:gs pos="0">
                <a:srgbClr val="141414">
                  <a:alpha val="15000"/>
                </a:srgbClr>
              </a:gs>
              <a:gs pos="100000">
                <a:srgbClr val="141414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462248" y="5833799"/>
            <a:ext cx="11274751" cy="9378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 fontScale="900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COVID-19：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hlinkClick r:id="rId5"/>
              </a:rPr>
              <a:t>http://mojito.drinkjs.com/editor/screen/605612cacc45913509f53700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-53340" y="0"/>
            <a:ext cx="1224534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02.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应用场景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数据可视化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1-12-28 下午11.26.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28650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3"/>
            </p:custDataLst>
          </p:nvPr>
        </p:nvSpPr>
        <p:spPr bwMode="auto">
          <a:xfrm>
            <a:off x="0" y="4478020"/>
            <a:ext cx="12192000" cy="2722880"/>
          </a:xfrm>
          <a:prstGeom prst="rect">
            <a:avLst/>
          </a:prstGeom>
          <a:gradFill>
            <a:gsLst>
              <a:gs pos="0">
                <a:srgbClr val="141414">
                  <a:alpha val="15000"/>
                </a:srgbClr>
              </a:gs>
              <a:gs pos="100000">
                <a:srgbClr val="141414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462248" y="5833799"/>
            <a:ext cx="11274751" cy="9378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</a:rPr>
              <a:t>内外装饰展示：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hlinkClick r:id="rId5" action="ppaction://hlinkfile"/>
              </a:rPr>
              <a:t>https://renaultespace.littleworkshop.fr/</a:t>
            </a:r>
            <a:endParaRPr lang="zh-CN" altLang="en-US" sz="2800" spc="5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13D5B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02.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应用场景</a:t>
            </a:r>
            <a:r>
              <a:rPr altLang="zh-CN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--</a:t>
            </a: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品牌宣传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69ab7efb8c0448f93a861d79b14ae1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df485d616f0e491f8aa768e6a43f540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a323b459f50a485398a2147336c0fae6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51be5a4c0474507bb16317db6bfc30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8f4c5aea743209bd341f29aed366d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04bd37b3e299407f84767140b9ae133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0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2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22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4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700_1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b"/>
  <p:tag name="KSO_WM_UNIT_DEC_AREA_ID" val="7991379c3e6d446c900dc1518f1f464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f7622ca340c48b2878ee7ff0a4eccbf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564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6、18、19、20、21、22、25、30、33、36、37、38"/>
</p:tagLst>
</file>

<file path=ppt/tags/tag2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0563f6abde84ae1a261d2be92d92f4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00_1*a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94fcf4f4aa034caeb2247ee5d8963f6c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7f58318e4bad4c41a4a40d9be678e9d7"/>
  <p:tag name="KSO_WM_UNIT_TEXT_FILL_FORE_SCHEMECOLOR_INDEX_BRIGHTNESS" val="0.15"/>
  <p:tag name="KSO_WM_UNIT_TEXT_FILL_FORE_SCHEMECOLOR_INDEX" val="13"/>
  <p:tag name="KSO_WM_UNIT_TEXT_FILL_TYPE" val="1"/>
  <p:tag name="KSO_WM_TEMPLATE_ASSEMBLE_XID" val="5f732bca0ff15d9a40f81478"/>
  <p:tag name="KSO_WM_TEMPLATE_ASSEMBLE_GROUPID" val="5f71481d747e3ea6e292a8ea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  <p:tag name="KSO_WM_SLIDE_BACKGROUND_TYPE" val="general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  <p:tag name="KSO_WM_SLIDE_BACKGROUND_TYPE" val="general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2c42e96d614f4f528fea0e31bce722f9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8ef53d9c91304ada92fe29963bd3fe63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62"/>
  <p:tag name="KSO_WM_TEMPLATE_ASSEMBLE_GROUPID" val="5f71481d747e3ea6e292a8ea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f106df20cb3e49dcb855fcb59b0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1b1aebe85140a08fdce225d8beec5d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eaf4e48d6d4913990bf9adc76ad6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cf2bea247746dc8720e0c300f34a6d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16b2c54d9fd4339b7d91d5c3ef816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64179415ab4cd89cb935959986e31f"/>
  <p:tag name="KSO_WM_SLIDE_BACKGROUND_TYPE" val="frame"/>
</p:tagLst>
</file>

<file path=ppt/tags/tag340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48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48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TEMPLATE_THUMBS_INDEX" val="1、4、6、8、10、15、19、20、25、30、34、37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348"/>
  <p:tag name="KSO_WM_TEMPLATE_MASTER_TYPE" val="1"/>
</p:tagLst>
</file>

<file path=ppt/tags/tag372.xml><?xml version="1.0" encoding="utf-8"?>
<p:tagLst xmlns:p="http://schemas.openxmlformats.org/presentationml/2006/main">
  <p:tag name="KSO_WM_FULL_TEXT_BEAUTIFY_COPY_ID" val="9"/>
</p:tagLst>
</file>

<file path=ppt/tags/tag373.xml><?xml version="1.0" encoding="utf-8"?>
<p:tagLst xmlns:p="http://schemas.openxmlformats.org/presentationml/2006/main">
  <p:tag name="KSO_WM_UNIT_ISCONTENTSTITLE" val="0"/>
  <p:tag name="KSO_WM_UNIT_PRESET_TEXT" val="品牌营销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48_1*a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2"/>
</p:tagLst>
</file>

<file path=ppt/tags/tag374.xml><?xml version="1.0" encoding="utf-8"?>
<p:tagLst xmlns:p="http://schemas.openxmlformats.org/presentationml/2006/main">
  <p:tag name="KSO_WM_UNIT_ISCONTENTSTITLE" val="0"/>
  <p:tag name="KSO_WM_UNIT_PRESET_TEXT" val="单击此处添加副标题内容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48_1*b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3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1"/>
  <p:tag name="KSO_WM_UNIT_PRESET_TEXT" val="汇报人姓名"/>
  <p:tag name="KSO_WM_UNIT_TYPE" val="f"/>
  <p:tag name="KSO_WM_TEMPLATE_CATEGORY" val="custom"/>
  <p:tag name="KSO_WM_TEMPLATE_INDEX" val="20204564"/>
  <p:tag name="KSO_WM_UNIT_ID" val="custom20204564_1*f*1"/>
  <p:tag name="KSO_WM_UNIT_SUBTYPE" val="b"/>
  <p:tag name="KSO_WM_FULL_TEXT_BEAUTIFY_COPY_ID" val="5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2020/01/01"/>
  <p:tag name="KSO_WM_UNIT_TYPE" val="f"/>
  <p:tag name="KSO_WM_TEMPLATE_CATEGORY" val="custom"/>
  <p:tag name="KSO_WM_TEMPLATE_INDEX" val="20204564"/>
  <p:tag name="KSO_WM_UNIT_ID" val="custom20204564_1*f*2"/>
  <p:tag name="KSO_WM_UNIT_SUBTYPE" val="c"/>
  <p:tag name="KSO_WM_FULL_TEXT_BEAUTIFY_COPY_ID" val="4"/>
</p:tagLst>
</file>

<file path=ppt/tags/tag377.xml><?xml version="1.0" encoding="utf-8"?>
<p:tagLst xmlns:p="http://schemas.openxmlformats.org/presentationml/2006/main">
  <p:tag name="KSO_WM_TEMPLATE_THUMBS_INDEX" val="1、4、6、8、10、15、19、20、25、30、34、37、38"/>
  <p:tag name="KSO_WM_SLIDE_ID" val="custom2020434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348"/>
  <p:tag name="KSO_WM_SLIDE_LAYOUT" val="a_b"/>
  <p:tag name="KSO_WM_SLIDE_LAYOUT_CNT" val="1_1"/>
  <p:tag name="KSO_WM_SPECIAL_SOURCE" val="bdnull"/>
  <p:tag name="KSO_WM_FULL_TEXT_BEAUTIFY_COPY_ID" val="150995294"/>
</p:tagLst>
</file>

<file path=ppt/tags/tag378.xml><?xml version="1.0" encoding="utf-8"?>
<p:tagLst xmlns:p="http://schemas.openxmlformats.org/presentationml/2006/main">
  <p:tag name="KSO_WM_UNIT_ISCONTENTSTITLE" val="0"/>
  <p:tag name="KSO_WM_UNIT_PRESET_TEXT" val="单击此处添加副标题内容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48_6*b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2"/>
</p:tagLst>
</file>

<file path=ppt/tags/tag37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48_6*a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3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UNIT_ISCONTENTSTITLE" val="0"/>
  <p:tag name="KSO_WM_UNIT_PRESET_TEXT" val="单击此处添加副标题内容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48_6*b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2"/>
</p:tagLst>
</file>

<file path=ppt/tags/tag381.xml><?xml version="1.0" encoding="utf-8"?>
<p:tagLst xmlns:p="http://schemas.openxmlformats.org/presentationml/2006/main">
  <p:tag name="KSO_WM_SLIDE_ID" val="custom20204348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48"/>
  <p:tag name="KSO_WM_SLIDE_LAYOUT" val="a_b_e"/>
  <p:tag name="KSO_WM_SLIDE_LAYOUT_CNT" val="1_1_1"/>
  <p:tag name="KSO_WM_SPECIAL_SOURCE" val="bdnull"/>
  <p:tag name="KSO_WM_FULL_TEXT_BEAUTIFY_COPY_ID" val="150995296"/>
</p:tagLst>
</file>

<file path=ppt/tags/tag382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348_5*l_i*1_1"/>
  <p:tag name="KSO_WM_TEMPLATE_CATEGORY" val="custom"/>
  <p:tag name="KSO_WM_TEMPLATE_INDEX" val="202043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FULL_TEXT_BEAUTIFY_COPY_ID" val="29"/>
</p:tagLst>
</file>

<file path=ppt/tags/tag383.xml><?xml version="1.0" encoding="utf-8"?>
<p:tagLst xmlns:p="http://schemas.openxmlformats.org/presentationml/2006/main">
  <p:tag name="KSO_WM_UNIT_ISCONTENTSTITLE" val="0"/>
  <p:tag name="KSO_WM_UNIT_PRESET_TEXT" val="CONTENTS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4348_5*b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43"/>
</p:tagLst>
</file>

<file path=ppt/tags/tag384.xml><?xml version="1.0" encoding="utf-8"?>
<p:tagLst xmlns:p="http://schemas.openxmlformats.org/presentationml/2006/main">
  <p:tag name="KSO_WM_UNIT_ISCONTENTSTITLE" val="1"/>
  <p:tag name="KSO_WM_UNIT_PRESET_TEXT" val="目 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348_5*a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45"/>
</p:tagLst>
</file>

<file path=ppt/tags/tag385.xml><?xml version="1.0" encoding="utf-8"?>
<p:tagLst xmlns:p="http://schemas.openxmlformats.org/presentationml/2006/main">
  <p:tag name="KSO_WM_UNIT_COLOR_SCHEME_SHAPE_ID" val="16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348_5*l_h_a*1_1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11"/>
</p:tagLst>
</file>

<file path=ppt/tags/tag386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348_5*l_h_i*1_1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30"/>
</p:tagLst>
</file>

<file path=ppt/tags/tag387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348_5*l_h_a*1_2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9"/>
</p:tagLst>
</file>

<file path=ppt/tags/tag388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348_5*l_h_i*1_2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31"/>
</p:tagLst>
</file>

<file path=ppt/tags/tag389.xml><?xml version="1.0" encoding="utf-8"?>
<p:tagLst xmlns:p="http://schemas.openxmlformats.org/presentationml/2006/main">
  <p:tag name="KSO_WM_UNIT_COLOR_SCHEME_SHAPE_ID" val="12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348_5*l_h_a*1_3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7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348_5*l_h_i*1_3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32"/>
</p:tagLst>
</file>

<file path=ppt/tags/tag391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348_5*l_h_a*1_4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5"/>
</p:tagLst>
</file>

<file path=ppt/tags/tag392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348_5*l_h_i*1_4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33"/>
</p:tagLst>
</file>

<file path=ppt/tags/tag393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04348_5*l_h_a*1_5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FULL_TEXT_BEAUTIFY_COPY_ID" val="19"/>
</p:tagLst>
</file>

<file path=ppt/tags/tag394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4348_5*l_h_i*1_5_1"/>
  <p:tag name="KSO_WM_TEMPLATE_CATEGORY" val="custom"/>
  <p:tag name="KSO_WM_TEMPLATE_INDEX" val="202043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  <p:tag name="KSO_WM_FULL_TEXT_BEAUTIFY_COPY_ID" val="21"/>
</p:tagLst>
</file>

<file path=ppt/tags/tag395.xml><?xml version="1.0" encoding="utf-8"?>
<p:tagLst xmlns:p="http://schemas.openxmlformats.org/presentationml/2006/main">
  <p:tag name="KSO_WM_SLIDE_ID" val="custom20204348_5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348"/>
  <p:tag name="KSO_WM_SLIDE_LAYOUT" val="a_b_l"/>
  <p:tag name="KSO_WM_SLIDE_LAYOUT_CNT" val="1_1_1"/>
  <p:tag name="KSO_WM_SPECIAL_SOURCE" val="bdnull"/>
  <p:tag name="KSO_WM_FULL_TEXT_BEAUTIFY_COPY_ID" val="150995293"/>
</p:tagLst>
</file>

<file path=ppt/tags/tag39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397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9*i*1"/>
  <p:tag name="KSO_WM_UNIT_LAYERLEVEL" val="1"/>
  <p:tag name="KSO_WM_TAG_VERSION" val="1.0"/>
  <p:tag name="KSO_WM_BEAUTIFY_FLAG" val="#wm#"/>
  <p:tag name="KSO_WM_FULL_TEXT_BEAUTIFY_COPY_ID" val="10"/>
</p:tagLst>
</file>

<file path=ppt/tags/tag398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9*i*2"/>
  <p:tag name="KSO_WM_UNIT_LAYERLEVEL" val="1"/>
  <p:tag name="KSO_WM_TAG_VERSION" val="1.0"/>
  <p:tag name="KSO_WM_BEAUTIFY_FLAG" val="#wm#"/>
  <p:tag name="KSO_WM_FULL_TEXT_BEAUTIFY_COPY_ID" val="1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564"/>
  <p:tag name="KSO_WM_UNIT_ID" val="custom20204564_9*h_i*2_1"/>
  <p:tag name="KSO_WM_FULL_TEXT_BEAUTIFY_COPY_ID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550b1e9a20a477e9b6682b5f0d509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77764b14d49f6b60e20ac3cb30e79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13e52436c9424a1394172fbaf78c34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83437da9d2b4bc59977bf37c6a137c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564"/>
  <p:tag name="KSO_WM_UNIT_ID" val="custom20204564_9*h_i*1_1"/>
  <p:tag name="KSO_WM_FULL_TEXT_BEAUTIFY_COPY_ID" val="3"/>
</p:tagLst>
</file>

<file path=ppt/tags/tag401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564"/>
  <p:tag name="KSO_WM_UNIT_ID" val="custom20204564_9*h_i*1_2"/>
  <p:tag name="KSO_WM_FULL_TEXT_BEAUTIFY_COPY_ID" val="4"/>
</p:tagLst>
</file>

<file path=ppt/tags/tag402.xml><?xml version="1.0" encoding="utf-8"?>
<p:tagLst xmlns:p="http://schemas.openxmlformats.org/presentationml/2006/main">
  <p:tag name="KSO_WM_UNIT_PRESET_TEXT" val="单击此处输入你的正文，文字是您思想的提炼。&#13;为了最终演示发布的良好效果，请尽量言简意赅的阐述观点；根据需要可酌情增减文字。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6;20;2"/>
  <p:tag name="KSO_WM_UNIT_BLOCK" val="0"/>
  <p:tag name="KSO_WM_TEMPLATE_CATEGORY" val="custom"/>
  <p:tag name="KSO_WM_TEMPLATE_INDEX" val="20204564"/>
  <p:tag name="KSO_WM_UNIT_ID" val="custom20204564_9*h_f*1_1"/>
  <p:tag name="KSO_WM_UNIT_SUBTYPE" val="a"/>
  <p:tag name="KSO_WM_FULL_TEXT_BEAUTIFY_COPY_ID" val="5"/>
</p:tagLst>
</file>

<file path=ppt/tags/tag40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8"/>
</p:tagLst>
</file>

<file path=ppt/tags/tag404.xml><?xml version="1.0" encoding="utf-8"?>
<p:tagLst xmlns:p="http://schemas.openxmlformats.org/presentationml/2006/main">
  <p:tag name="KSO_WM_FULL_TEXT_BEAUTIFY_COPY_ID" val="7"/>
</p:tagLst>
</file>

<file path=ppt/tags/tag40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9"/>
  <p:tag name="KSO_WM_SPECIAL_SOURCE" val="bdnull"/>
  <p:tag name="KSO_WM_FULL_TEXT_BEAUTIFY_COPY_ID" val="150995258"/>
</p:tagLst>
</file>

<file path=ppt/tags/tag406.xml><?xml version="1.0" encoding="utf-8"?>
<p:tagLst xmlns:p="http://schemas.openxmlformats.org/presentationml/2006/main">
  <p:tag name="KSO_WM_FULL_TEXT_BEAUTIFY_COPY_ID" val="2"/>
</p:tagLst>
</file>

<file path=ppt/tags/tag407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128_1*i*1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25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128_1*i*2"/>
  <p:tag name="KSO_WM_TEMPLATE_CATEGORY" val="diagram"/>
  <p:tag name="KSO_WM_TEMPLATE_INDEX" val="20201128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128_1*i*3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17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44ea4d027e13446c9f2a9bf5250a639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16b9b14fbf46399d4a4ca63a8dc089"/>
  <p:tag name="KSO_WM_SLIDE_BACKGROUND_TYPE" val="leftRight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128_1*i*4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18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128_1*i*5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19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128_1*i*6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20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128_1*i*7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2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128_1*i*13"/>
  <p:tag name="KSO_WM_TEMPLATE_CATEGORY" val="diagram"/>
  <p:tag name="KSO_WM_TEMPLATE_INDEX" val="20201128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128_1*i*14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36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128_1*i*15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37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128_1*i*16"/>
  <p:tag name="KSO_WM_TEMPLATE_CATEGORY" val="diagram"/>
  <p:tag name="KSO_WM_TEMPLATE_INDEX" val="20201128"/>
  <p:tag name="KSO_WM_UNIT_LAYERLEVEL" val="1"/>
  <p:tag name="KSO_WM_TAG_VERSION" val="1.0"/>
  <p:tag name="KSO_WM_BEAUTIFY_FLAG" val="#wm#"/>
  <p:tag name="KSO_WM_FULL_TEXT_BEAUTIFY_COPY_ID" val="38"/>
</p:tagLst>
</file>

<file path=ppt/tags/tag41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1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8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ab006016f5a7400bad3cb8171f7ac7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23210ec4ad4c3180b48144e8db2bed"/>
  <p:tag name="KSO_WM_SLIDE_BACKGROUND_TYPE" val="leftRight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z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2"/>
  <p:tag name="KSO_WM_UNIT_BLOCK" val="0"/>
  <p:tag name="KSO_WM_UNIT_LINE_FORE_SCHEMECOLOR_INDEX" val="14"/>
  <p:tag name="KSO_WM_UNIT_LINE_FILL_TYPE" val="2"/>
  <p:tag name="KSO_WM_UNIT_USESOURCEFORMAT_APPLY" val="1"/>
  <p:tag name="KSO_WM_FULL_TEXT_BEAUTIFY_COPY_ID" val="47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z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1"/>
  <p:tag name="KSO_WM_UNIT_BLOCK" val="0"/>
  <p:tag name="KSO_WM_UNIT_LINE_FORE_SCHEMECOLOR_INDEX" val="14"/>
  <p:tag name="KSO_WM_UNIT_LINE_FILL_TYPE" val="2"/>
  <p:tag name="KSO_WM_UNIT_USESOURCEFORMAT_APPLY" val="1"/>
  <p:tag name="KSO_WM_FULL_TEXT_BEAUTIFY_COPY_ID" val="57"/>
</p:tagLst>
</file>

<file path=ppt/tags/tag422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TYPE" val="i"/>
  <p:tag name="KSO_WM_UNIT_INDEX" val="1"/>
  <p:tag name="KSO_WM_UNIT_USESOURCEFORMAT_APPLY" val="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a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5"/>
  <p:tag name="KSO_WM_DIAGRAM_GROUP_CODE" val="l1-2"/>
  <p:tag name="KSO_WM_UNIT_TYPE" val="l_h_a"/>
  <p:tag name="KSO_WM_UNIT_INDEX" val="1_1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4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f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1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5"/>
</p:tagLst>
</file>

<file path=ppt/tags/tag425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TYPE" val="i"/>
  <p:tag name="KSO_WM_UNIT_INDEX" val="2"/>
  <p:tag name="KSO_WM_UNIT_USESOURCEFORMAT_APPLY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a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5"/>
  <p:tag name="KSO_WM_DIAGRAM_GROUP_CODE" val="l1-2"/>
  <p:tag name="KSO_WM_UNIT_TYPE" val="l_h_a"/>
  <p:tag name="KSO_WM_UNIT_INDEX" val="1_2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30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f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2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31"/>
</p:tagLst>
</file>

<file path=ppt/tags/tag428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3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TYPE" val="i"/>
  <p:tag name="KSO_WM_UNIT_INDEX" val="3"/>
  <p:tag name="KSO_WM_UNIT_USESOURCEFORMAT_APPLY" val="1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a*1_3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5"/>
  <p:tag name="KSO_WM_DIAGRAM_GROUP_CODE" val="l1-2"/>
  <p:tag name="KSO_WM_UNIT_TYPE" val="l_h_a"/>
  <p:tag name="KSO_WM_UNIT_INDEX" val="1_3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28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f*1_3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3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29"/>
</p:tagLst>
</file>

<file path=ppt/tags/tag431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4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TYPE" val="i"/>
  <p:tag name="KSO_WM_UNIT_INDEX" val="4"/>
  <p:tag name="KSO_WM_UNIT_USESOURCEFORMAT_APPLY" val="1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a*1_4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5"/>
  <p:tag name="KSO_WM_DIAGRAM_GROUP_CODE" val="l1-2"/>
  <p:tag name="KSO_WM_UNIT_TYPE" val="l_h_a"/>
  <p:tag name="KSO_WM_UNIT_INDEX" val="1_4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10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5*l_h_f*1_4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4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26"/>
</p:tagLst>
</file>

<file path=ppt/tags/tag43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1"/>
  <p:tag name="KSO_WM_UNIT_LAYERLEVEL" val="1"/>
  <p:tag name="KSO_WM_TAG_VERSION" val="1.0"/>
  <p:tag name="KSO_WM_BEAUTIFY_FLAG" val="#wm#"/>
  <p:tag name="KSO_WM_UNIT_USESOURCEFORMAT_APPLY" val="1"/>
  <p:tag name="KSO_WM_FULL_TEXT_BEAUTIFY_COPY_ID" val="16"/>
</p:tagLst>
</file>

<file path=ppt/tags/tag435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5*i*2"/>
  <p:tag name="KSO_WM_UNIT_LAYERLEVEL" val="1"/>
  <p:tag name="KSO_WM_TAG_VERSION" val="1.0"/>
  <p:tag name="KSO_WM_BEAUTIFY_FLAG" val="#wm#"/>
  <p:tag name="KSO_WM_UNIT_USESOURCEFORMAT_APPLY" val="1"/>
  <p:tag name="KSO_WM_FULL_TEXT_BEAUTIFY_COPY_ID" val="11"/>
</p:tagLst>
</file>

<file path=ppt/tags/tag43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128"/>
  <p:tag name="KSO_WM_SLIDE_ID" val="diagram20201128_1"/>
  <p:tag name="KSO_WM_TEMPLATE_SUBCATEGORY" val="0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961*540"/>
  <p:tag name="KSO_WM_SLIDE_POSITION" val="0*0"/>
  <p:tag name="KSO_WM_TAG_VERSION" val="1.0"/>
  <p:tag name="KSO_WM_SLIDE_LAYOUT" val="a_d_f_k"/>
  <p:tag name="KSO_WM_SLIDE_LAYOUT_CNT" val="1_1_1_1"/>
  <p:tag name="KSO_WM_SPECIAL_SOURCE" val="bdnull"/>
  <p:tag name="KSO_WM_FULL_TEXT_BEAUTIFY_COPY_ID" val="150995248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4"/>
</p:tagLst>
</file>

<file path=ppt/tags/tag438.xml><?xml version="1.0" encoding="utf-8"?>
<p:tagLst xmlns:p="http://schemas.openxmlformats.org/presentationml/2006/main">
  <p:tag name="KSO_WM_FULL_TEXT_BEAUTIFY_COPY_ID" val="3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12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4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2"/>
</p:tagLst>
</file>

<file path=ppt/tags/tag442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700_14*f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SUBTYPE" val="a"/>
  <p:tag name="KSO_WM_UNIT_TEXT_FILL_FORE_SCHEMECOLOR_INDEX_BRIGHTNESS" val="0"/>
  <p:tag name="KSO_WM_UNIT_TEXT_FILL_FORE_SCHEMECOLOR_INDEX" val="14"/>
  <p:tag name="KSO_WM_UNIT_TEXT_FILL_TYPE" val="1"/>
  <p:tag name="KSO_WM_FULL_TEXT_BEAUTIFY_COPY_ID" val="8"/>
</p:tagLst>
</file>

<file path=ppt/tags/tag443.xml><?xml version="1.0" encoding="utf-8"?>
<p:tagLst xmlns:p="http://schemas.openxmlformats.org/presentationml/2006/main">
  <p:tag name="KSO_WM_SLIDE_ID" val="custom20204700_14"/>
  <p:tag name="KSO_WM_TEMPLATE_SUBCATEGORY" val="0"/>
  <p:tag name="KSO_WM_SLIDE_TYPE" val="text"/>
  <p:tag name="KSO_WM_SLIDE_SUBTYPE" val="pic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700"/>
  <p:tag name="KSO_WM_SLIDE_LAYOUT" val="a_d_f"/>
  <p:tag name="KSO_WM_SLIDE_LAYOUT_CNT" val="1_1_1"/>
  <p:tag name="KSO_WM_TEMPLATE_MASTER_TYPE" val="0"/>
  <p:tag name="KSO_WM_TEMPLATE_COLOR_TYPE" val="1"/>
  <p:tag name="KSO_WM_SPECIAL_SOURCE" val="bdnull"/>
  <p:tag name="KSO_WM_FULL_TEXT_BEAUTIFY_COPY_ID" val="150995276"/>
</p:tagLst>
</file>

<file path=ppt/tags/tag444.xml><?xml version="1.0" encoding="utf-8"?>
<p:tagLst xmlns:p="http://schemas.openxmlformats.org/presentationml/2006/main">
  <p:tag name="KSO_WM_FULL_TEXT_BEAUTIFY_COPY_ID" val="5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12"/>
</p:tagLst>
</file>

<file path=ppt/tags/tag446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700_14*f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SUBTYPE" val="a"/>
  <p:tag name="KSO_WM_UNIT_TEXT_FILL_FORE_SCHEMECOLOR_INDEX_BRIGHTNESS" val="0"/>
  <p:tag name="KSO_WM_UNIT_TEXT_FILL_FORE_SCHEMECOLOR_INDEX" val="14"/>
  <p:tag name="KSO_WM_UNIT_TEXT_FILL_TYPE" val="1"/>
  <p:tag name="KSO_WM_FULL_TEXT_BEAUTIFY_COPY_ID" val="8"/>
</p:tagLst>
</file>

<file path=ppt/tags/tag447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4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2"/>
</p:tagLst>
</file>

<file path=ppt/tags/tag449.xml><?xml version="1.0" encoding="utf-8"?>
<p:tagLst xmlns:p="http://schemas.openxmlformats.org/presentationml/2006/main">
  <p:tag name="KSO_WM_SLIDE_ID" val="custom20204700_14"/>
  <p:tag name="KSO_WM_TEMPLATE_SUBCATEGORY" val="0"/>
  <p:tag name="KSO_WM_SLIDE_TYPE" val="text"/>
  <p:tag name="KSO_WM_SLIDE_SUBTYPE" val="pic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700"/>
  <p:tag name="KSO_WM_SLIDE_LAYOUT" val="a_d_f"/>
  <p:tag name="KSO_WM_SLIDE_LAYOUT_CNT" val="1_1_1"/>
  <p:tag name="KSO_WM_TEMPLATE_MASTER_TYPE" val="0"/>
  <p:tag name="KSO_WM_TEMPLATE_COLOR_TYPE" val="1"/>
  <p:tag name="KSO_WM_SPECIAL_SOURCE" val="bdnull"/>
  <p:tag name="KSO_WM_FULL_TEXT_BEAUTIFY_COPY_ID" val="150995278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FULL_TEXT_BEAUTIFY_COPY_ID" val="4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12"/>
</p:tagLst>
</file>

<file path=ppt/tags/tag452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700_14*f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SUBTYPE" val="a"/>
  <p:tag name="KSO_WM_UNIT_TEXT_FILL_FORE_SCHEMECOLOR_INDEX_BRIGHTNESS" val="0"/>
  <p:tag name="KSO_WM_UNIT_TEXT_FILL_FORE_SCHEMECOLOR_INDEX" val="14"/>
  <p:tag name="KSO_WM_UNIT_TEXT_FILL_TYPE" val="1"/>
  <p:tag name="KSO_WM_FULL_TEXT_BEAUTIFY_COPY_ID" val="8"/>
</p:tagLst>
</file>

<file path=ppt/tags/tag45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5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2"/>
</p:tagLst>
</file>

<file path=ppt/tags/tag455.xml><?xml version="1.0" encoding="utf-8"?>
<p:tagLst xmlns:p="http://schemas.openxmlformats.org/presentationml/2006/main">
  <p:tag name="KSO_WM_SLIDE_ID" val="custom20204700_14"/>
  <p:tag name="KSO_WM_TEMPLATE_SUBCATEGORY" val="0"/>
  <p:tag name="KSO_WM_SLIDE_TYPE" val="text"/>
  <p:tag name="KSO_WM_SLIDE_SUBTYPE" val="pic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700"/>
  <p:tag name="KSO_WM_SLIDE_LAYOUT" val="a_d_f"/>
  <p:tag name="KSO_WM_SLIDE_LAYOUT_CNT" val="1_1_1"/>
  <p:tag name="KSO_WM_TEMPLATE_MASTER_TYPE" val="0"/>
  <p:tag name="KSO_WM_TEMPLATE_COLOR_TYPE" val="1"/>
  <p:tag name="KSO_WM_SPECIAL_SOURCE" val="bdnull"/>
  <p:tag name="KSO_WM_FULL_TEXT_BEAUTIFY_COPY_ID" val="150995243"/>
</p:tagLst>
</file>

<file path=ppt/tags/tag456.xml><?xml version="1.0" encoding="utf-8"?>
<p:tagLst xmlns:p="http://schemas.openxmlformats.org/presentationml/2006/main">
  <p:tag name="KSO_WM_FULL_TEXT_BEAUTIFY_COPY_ID" val="3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00_14*i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FILL_FORE_SCHEMECOLOR_INDEX_1_BRIGHTNESS" val="0"/>
  <p:tag name="KSO_WM_UNIT_FILL_FORE_SCHEMECOLOR_INDEX_1" val="1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VALUE" val="480"/>
  <p:tag name="KSO_WM_FULL_TEXT_BEAUTIFY_COPY_ID" val="12"/>
</p:tagLst>
</file>

<file path=ppt/tags/tag458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700_14*f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SUBTYPE" val="a"/>
  <p:tag name="KSO_WM_UNIT_TEXT_FILL_FORE_SCHEMECOLOR_INDEX_BRIGHTNESS" val="0"/>
  <p:tag name="KSO_WM_UNIT_TEXT_FILL_FORE_SCHEMECOLOR_INDEX" val="14"/>
  <p:tag name="KSO_WM_UNIT_TEXT_FILL_TYPE" val="1"/>
  <p:tag name="KSO_WM_FULL_TEXT_BEAUTIFY_COPY_ID" val="8"/>
</p:tagLst>
</file>

<file path=ppt/tags/tag45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6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2"/>
</p:tagLst>
</file>

<file path=ppt/tags/tag461.xml><?xml version="1.0" encoding="utf-8"?>
<p:tagLst xmlns:p="http://schemas.openxmlformats.org/presentationml/2006/main">
  <p:tag name="KSO_WM_SLIDE_ID" val="custom20204700_14"/>
  <p:tag name="KSO_WM_TEMPLATE_SUBCATEGORY" val="0"/>
  <p:tag name="KSO_WM_SLIDE_TYPE" val="text"/>
  <p:tag name="KSO_WM_SLIDE_SUBTYPE" val="pic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700"/>
  <p:tag name="KSO_WM_SLIDE_LAYOUT" val="a_d_f"/>
  <p:tag name="KSO_WM_SLIDE_LAYOUT_CNT" val="1_1_1"/>
  <p:tag name="KSO_WM_TEMPLATE_MASTER_TYPE" val="0"/>
  <p:tag name="KSO_WM_TEMPLATE_COLOR_TYPE" val="1"/>
  <p:tag name="KSO_WM_SPECIAL_SOURCE" val="bdnull"/>
  <p:tag name="KSO_WM_FULL_TEXT_BEAUTIFY_COPY_ID" val="150995277"/>
</p:tagLst>
</file>

<file path=ppt/tags/tag462.xml><?xml version="1.0" encoding="utf-8"?>
<p:tagLst xmlns:p="http://schemas.openxmlformats.org/presentationml/2006/main">
  <p:tag name="KSO_WM_FULL_TEXT_BEAUTIFY_COPY_ID" val="4"/>
</p:tagLst>
</file>

<file path=ppt/tags/tag46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9"/>
</p:tagLst>
</file>

<file path=ppt/tags/tag46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8"/>
</p:tagLst>
</file>

<file path=ppt/tags/tag465.xml><?xml version="1.0" encoding="utf-8"?>
<p:tagLst xmlns:p="http://schemas.openxmlformats.org/presentationml/2006/main">
  <p:tag name="KSO_WM_FULL_TEXT_BEAUTIFY_COPY_ID" val="6"/>
</p:tagLst>
</file>

<file path=ppt/tags/tag46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  <p:tag name="KSO_WM_FULL_TEXT_BEAUTIFY_COPY_ID" val="150995259"/>
</p:tagLst>
</file>

<file path=ppt/tags/tag467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0332_1*h_a*1_1"/>
  <p:tag name="KSO_WM_TEMPLATE_CATEGORY" val="diagram"/>
  <p:tag name="KSO_WM_TEMPLATE_INDEX" val="20200332"/>
  <p:tag name="KSO_WM_UNIT_LAYERLEVEL" val="1_1"/>
  <p:tag name="KSO_WM_TAG_VERSION" val="1.0"/>
  <p:tag name="KSO_WM_BEAUTIFY_FLAG" val="#wm#"/>
  <p:tag name="KSO_WM_UNIT_IS_LAYOUT_DIAGRAM" val="1"/>
  <p:tag name="KSO_WM_UNIT_ISNUMDGMTITLE" val="0"/>
  <p:tag name="KSO_WM_UNIT_PLACING_PICTURE_MD4" val="0"/>
  <p:tag name="KSO_WM_UNIT_DEFAULT_FONT" val="28;32;4"/>
  <p:tag name="KSO_WM_UNIT_BLOCK" val="0"/>
  <p:tag name="KSO_WM_UNIT_SM_LIMIT_TYPE" val="1"/>
  <p:tag name="KSO_WM_UNIT_SHOW_EDIT_AREA_INDICATION" val="1"/>
  <p:tag name="KSO_WM_FULL_TEXT_BEAUTIFY_COPY_ID" val="4"/>
</p:tagLst>
</file>

<file path=ppt/tags/tag468.xml><?xml version="1.0" encoding="utf-8"?>
<p:tagLst xmlns:p="http://schemas.openxmlformats.org/presentationml/2006/main">
  <p:tag name="KSO_WM_UNIT_PRESET_TEXT" val="点击输入正文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0332_1*h_f*1_1"/>
  <p:tag name="KSO_WM_TEMPLATE_CATEGORY" val="diagram"/>
  <p:tag name="KSO_WM_TEMPLATE_INDEX" val="20200332"/>
  <p:tag name="KSO_WM_UNIT_LAYERLEVEL" val="1_1"/>
  <p:tag name="KSO_WM_TAG_VERSION" val="1.0"/>
  <p:tag name="KSO_WM_BEAUTIFY_FLAG" val="#wm#"/>
  <p:tag name="KSO_WM_UNIT_IS_LAYOUT_DIAGRAM" val="1"/>
  <p:tag name="KSO_WM_UNIT_SHOW_EDIT_AREA_INDICATION" val="1"/>
  <p:tag name="KSO_WM_UNIT_PLACING_PICTURE_MD4" val="0"/>
  <p:tag name="KSO_WM_UNIT_DEFAULT_FONT" val="14;16;2"/>
  <p:tag name="KSO_WM_UNIT_BLOCK" val="0"/>
  <p:tag name="KSO_WM_FULL_TEXT_BEAUTIFY_COPY_ID" val="5"/>
</p:tagLst>
</file>

<file path=ppt/tags/tag469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00332_1*h_a*2_1"/>
  <p:tag name="KSO_WM_TEMPLATE_CATEGORY" val="diagram"/>
  <p:tag name="KSO_WM_TEMPLATE_INDEX" val="20200332"/>
  <p:tag name="KSO_WM_UNIT_LAYERLEVEL" val="1_1"/>
  <p:tag name="KSO_WM_TAG_VERSION" val="1.0"/>
  <p:tag name="KSO_WM_BEAUTIFY_FLAG" val="#wm#"/>
  <p:tag name="KSO_WM_UNIT_IS_LAYOUT_DIAGRAM" val="1"/>
  <p:tag name="KSO_WM_UNIT_ISNUMDGMTITLE" val="0"/>
  <p:tag name="KSO_WM_UNIT_PLACING_PICTURE_MD4" val="0"/>
  <p:tag name="KSO_WM_UNIT_DEFAULT_FONT" val="28;32;4"/>
  <p:tag name="KSO_WM_UNIT_BLOCK" val="0"/>
  <p:tag name="KSO_WM_UNIT_SHOW_EDIT_AREA_INDICATION" val="1"/>
  <p:tag name="KSO_WM_FULL_TEXT_BEAUTIFY_COPY_ID" val="6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70.xml><?xml version="1.0" encoding="utf-8"?>
<p:tagLst xmlns:p="http://schemas.openxmlformats.org/presentationml/2006/main">
  <p:tag name="KSO_WM_UNIT_PRESET_TEXT" val="点击输入正文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00332_1*h_f*2_1"/>
  <p:tag name="KSO_WM_TEMPLATE_CATEGORY" val="diagram"/>
  <p:tag name="KSO_WM_TEMPLATE_INDEX" val="20200332"/>
  <p:tag name="KSO_WM_UNIT_LAYERLEVEL" val="1_1"/>
  <p:tag name="KSO_WM_TAG_VERSION" val="1.0"/>
  <p:tag name="KSO_WM_BEAUTIFY_FLAG" val="#wm#"/>
  <p:tag name="KSO_WM_UNIT_IS_LAYOUT_DIAGRAM" val="1"/>
  <p:tag name="KSO_WM_UNIT_SHOW_EDIT_AREA_INDICATION" val="1"/>
  <p:tag name="KSO_WM_UNIT_PLACING_PICTURE_MD4" val="0"/>
  <p:tag name="KSO_WM_UNIT_DEFAULT_FONT" val="14;16;2"/>
  <p:tag name="KSO_WM_UNIT_BLOCK" val="0"/>
  <p:tag name="KSO_WM_FULL_TEXT_BEAUTIFY_COPY_ID" val="7"/>
</p:tagLst>
</file>

<file path=ppt/tags/tag471.xml><?xml version="1.0" encoding="utf-8"?>
<p:tagLst xmlns:p="http://schemas.openxmlformats.org/presentationml/2006/main">
  <p:tag name="KSO_WM_FULL_TEXT_BEAUTIFY_COPY_ID" val="8"/>
</p:tagLst>
</file>

<file path=ppt/tags/tag472.xml><?xml version="1.0" encoding="utf-8"?>
<p:tagLst xmlns:p="http://schemas.openxmlformats.org/presentationml/2006/main">
  <p:tag name="KSO_WM_FULL_TEXT_BEAUTIFY_COPY_ID" val="9"/>
</p:tagLst>
</file>

<file path=ppt/tags/tag47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47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47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32"/>
  <p:tag name="KSO_WM_SLIDE_ID" val="diagram20200332_1"/>
  <p:tag name="KSO_WM_TEMPLATE_SUBCATEGORY" val="0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h"/>
  <p:tag name="KSO_WM_SLIDE_LAYOUT_CNT" val="2"/>
  <p:tag name="KSO_WM_SLIDE_TYPE" val="text"/>
  <p:tag name="KSO_WM_SLIDE_SUBTYPE" val="picTxt"/>
  <p:tag name="KSO_WM_SLIDE_SIZE" val="888.283*492.378"/>
  <p:tag name="KSO_WM_SLIDE_POSITION" val="23.811*23.81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2.8},&quot;minSize&quot;:{&quot;size1&quot;:33.3},&quot;maxSize&quot;:{&quot;size1&quot;:62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0.84,&quot;top&quot;:0.84,&quot;right&quot;:1.92,&quot;bottom&quot;:0.84},&quot;edge&quot;:{&quot;left&quot;:true,&quot;top&quot;:true,&quot;right&quot;:false,&quot;bottom&quot;:true}},{&quot;direction&quot;:0,&quot;horizontalAlign&quot;:-1,&quot;verticalAlign&quot;:-1,&quot;type&quot;:0,&quot;diagramDirection&quot;:0,&quot;canSetOverLayout&quot;:0,&quot;isOverLayout&quot;:0,&quot;normalSize&quot;:{&quot;size1&quot;:50.0},&quot;minSize&quot;:{&quot;size1&quot;:50.0},&quot;maxSize&quot;:{&quot;size1&quot;:50.0},&quot;edge&quot;:{&quot;left&quot;:fals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0.019,&quot;top&quot;:0.84,&quot;right&quot;:1.69,&quot;bottom&quot;:0.0},&quot;edge&quot;:{&quot;left&quot;:fals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0.019,&quot;top&quot;:0.0,&quot;right&quot;:1.69,&quot;bottom&quot;:0.84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SPECIAL_SOURCE" val="bdnull"/>
  <p:tag name="KSO_WM_FULL_TEXT_BEAUTIFY_COPY_ID" val="150995288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i"/>
  <p:tag name="KSO_WM_UNIT_INDEX" val="1_1"/>
  <p:tag name="KSO_WM_UNIT_ID" val="diagram20201659_4*l_i*1_1"/>
  <p:tag name="KSO_WM_TEMPLATE_CATEGORY" val="diagram"/>
  <p:tag name="KSO_WM_TEMPLATE_INDEX" val="20201659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7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1_1"/>
  <p:tag name="KSO_WM_UNIT_ID" val="diagram20201659_4*l_h_d*1_1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78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2_1"/>
  <p:tag name="KSO_WM_UNIT_ID" val="diagram20201659_4*l_h_d*1_2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79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3_1"/>
  <p:tag name="KSO_WM_UNIT_ID" val="diagram20201659_4*l_h_d*1_3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80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4_1"/>
  <p:tag name="KSO_WM_UNIT_ID" val="diagram20201659_4*l_h_d*1_4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81.xml><?xml version="1.0" encoding="utf-8"?>
<p:tagLst xmlns:p="http://schemas.openxmlformats.org/presentationml/2006/main">
  <p:tag name="KSO_WM_UNIT_VALUE" val="756*583"/>
  <p:tag name="KSO_WM_UNIT_HIGHLIGHT" val="0"/>
  <p:tag name="KSO_WM_UNIT_COMPATIBLE" val="0"/>
  <p:tag name="KSO_WM_DIAGRAM_GROUP_CODE" val="l1-1"/>
  <p:tag name="KSO_WM_UNIT_TYPE" val="l_h_d"/>
  <p:tag name="KSO_WM_UNIT_INDEX" val="1_5_1"/>
  <p:tag name="KSO_WM_UNIT_ID" val="diagram20201659_4*l_h_d*1_5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482.xml><?xml version="1.0" encoding="utf-8"?>
<p:tagLst xmlns:p="http://schemas.openxmlformats.org/presentationml/2006/main">
  <p:tag name="KSO_WM_UNIT_RELATE_UNITID" val="diagram20190883_4*l_h_d*1_1_1"/>
  <p:tag name="KSO_WM_UNIT_HIGHLIGHT" val="0"/>
  <p:tag name="KSO_WM_UNIT_COMPATIBLE" val="0"/>
  <p:tag name="KSO_WM_DIAGRAM_GROUP_CODE" val="l1-1"/>
  <p:tag name="KSO_WM_UNIT_TYPE" val="l_h_i"/>
  <p:tag name="KSO_WM_UNIT_INDEX" val="1_1_1"/>
  <p:tag name="KSO_WM_UNIT_ID" val="diagram20201659_4*l_h_i*1_1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83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1_1"/>
  <p:tag name="KSO_WM_UNIT_ID" val="diagram20201659_4*l_h_a*1_1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4.xml><?xml version="1.0" encoding="utf-8"?>
<p:tagLst xmlns:p="http://schemas.openxmlformats.org/presentationml/2006/main">
  <p:tag name="KSO_WM_UNIT_VALUE" val="26"/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diagram20201659_4*l_h_f*1_2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5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2_1"/>
  <p:tag name="KSO_WM_UNIT_ID" val="diagram20201659_4*l_h_a*1_2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6.xml><?xml version="1.0" encoding="utf-8"?>
<p:tagLst xmlns:p="http://schemas.openxmlformats.org/presentationml/2006/main">
  <p:tag name="KSO_WM_UNIT_VALUE" val="26"/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diagram20201659_4*l_h_f*1_3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7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3_1"/>
  <p:tag name="KSO_WM_UNIT_ID" val="diagram20201659_4*l_h_a*1_3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UNIT_VALUE" val="26"/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diagram20201659_4*l_h_f*1_4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89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4_1"/>
  <p:tag name="KSO_WM_UNIT_ID" val="diagram20201659_4*l_h_a*1_4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2bf6777a71ce4b9090b04472e33467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a0e9163aec450c945c14917d48c1d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0.xml><?xml version="1.0" encoding="utf-8"?>
<p:tagLst xmlns:p="http://schemas.openxmlformats.org/presentationml/2006/main">
  <p:tag name="KSO_WM_UNIT_VALUE" val="26"/>
  <p:tag name="KSO_WM_UNIT_HIGHLIGHT" val="0"/>
  <p:tag name="KSO_WM_UNIT_COMPATIBLE" val="0"/>
  <p:tag name="KSO_WM_DIAGRAM_GROUP_CODE" val="l1-1"/>
  <p:tag name="KSO_WM_UNIT_TYPE" val="l_h_f"/>
  <p:tag name="KSO_WM_UNIT_INDEX" val="1_5_1"/>
  <p:tag name="KSO_WM_UNIT_ID" val="diagram20201659_4*l_h_f*1_5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91.xml><?xml version="1.0" encoding="utf-8"?>
<p:tagLst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l1-1"/>
  <p:tag name="KSO_WM_UNIT_TYPE" val="l_h_a"/>
  <p:tag name="KSO_WM_UNIT_INDEX" val="1_5_1"/>
  <p:tag name="KSO_WM_UNIT_ID" val="diagram20201659_4*l_h_a*1_5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92.xml><?xml version="1.0" encoding="utf-8"?>
<p:tagLst xmlns:p="http://schemas.openxmlformats.org/presentationml/2006/main">
  <p:tag name="KSO_WM_UNIT_RELATE_UNITID" val="diagram20190883_4*l_h_d*1_4_1"/>
  <p:tag name="KSO_WM_UNIT_HIGHLIGHT" val="0"/>
  <p:tag name="KSO_WM_UNIT_COMPATIBLE" val="0"/>
  <p:tag name="KSO_WM_DIAGRAM_GROUP_CODE" val="l1-1"/>
  <p:tag name="KSO_WM_UNIT_TYPE" val="l_h_i"/>
  <p:tag name="KSO_WM_UNIT_INDEX" val="1_4_1"/>
  <p:tag name="KSO_WM_UNIT_ID" val="diagram20201659_4*l_h_i*1_4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9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49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4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59"/>
  <p:tag name="KSO_WM_SLIDE_ID" val="diagram20201659_4"/>
  <p:tag name="KSO_WM_SLIDE_ITEM_CNT" val="5"/>
  <p:tag name="KSO_WM_SLIDE_INDEX" val="4"/>
  <p:tag name="KSO_WM_TAG_VERSION" val="1.0"/>
  <p:tag name="KSO_WM_SLIDE_TYPE" val="text"/>
  <p:tag name="KSO_WM_SLIDE_SUBTYPE" val="diag"/>
  <p:tag name="KSO_WM_SLIDE_SIZE" val="960*335.585"/>
  <p:tag name="KSO_WM_SLIDE_POSITION" val="0*119.05"/>
  <p:tag name="KSO_WM_DIAGRAM_GROUP_CODE" val="l1-1"/>
  <p:tag name="KSO_WM_SLIDE_LAYOUT" val="l"/>
  <p:tag name="KSO_WM_SLIDE_LAYOUT_CNT" val="1"/>
  <p:tag name="KSO_WM_SLIDE_DIAGTYPE" val="l"/>
  <p:tag name="KSO_WM_TEMPLATE_SUBCATEGORY" val="0"/>
  <p:tag name="KSO_WM_SPECIAL_SOURCE" val="bdnull"/>
</p:tagLst>
</file>

<file path=ppt/tags/tag49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49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4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59"/>
  <p:tag name="KSO_WM_SPECIAL_SOURCE" val="bdnull"/>
</p:tagLst>
</file>

<file path=ppt/tags/tag49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48810b55e34a27a67094f82c3650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142295e55d2400ba61c98783e9f03ce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ac31bddaf684f1d8cf51065f4db71c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3e6c19e47247bc935c60d177272a36"/>
  <p:tag name="KSO_WM_SLIDE_BACKGROUND_TYPE" val="topBottom"/>
</p:tagLst>
</file>

<file path=ppt/tags/tag50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50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32"/>
  <p:tag name="KSO_WM_SLIDE_ID" val="diagram20200332_1"/>
  <p:tag name="KSO_WM_TEMPLATE_SUBCATEGORY" val="0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h"/>
  <p:tag name="KSO_WM_SLIDE_LAYOUT_CNT" val="2"/>
  <p:tag name="KSO_WM_SLIDE_TYPE" val="text"/>
  <p:tag name="KSO_WM_SLIDE_SUBTYPE" val="picTxt"/>
  <p:tag name="KSO_WM_SLIDE_SIZE" val="888.283*492.378"/>
  <p:tag name="KSO_WM_SLIDE_POSITION" val="23.811*23.81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2.8},&quot;minSize&quot;:{&quot;size1&quot;:33.3},&quot;maxSize&quot;:{&quot;size1&quot;:62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0.84,&quot;top&quot;:0.84,&quot;right&quot;:1.92,&quot;bottom&quot;:0.84},&quot;edge&quot;:{&quot;left&quot;:true,&quot;top&quot;:true,&quot;right&quot;:false,&quot;bottom&quot;:true}},{&quot;direction&quot;:0,&quot;horizontalAlign&quot;:-1,&quot;verticalAlign&quot;:-1,&quot;type&quot;:0,&quot;diagramDirection&quot;:0,&quot;canSetOverLayout&quot;:0,&quot;isOverLayout&quot;:0,&quot;normalSize&quot;:{&quot;size1&quot;:50.0},&quot;minSize&quot;:{&quot;size1&quot;:50.0},&quot;maxSize&quot;:{&quot;size1&quot;:50.0},&quot;edge&quot;:{&quot;left&quot;:fals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0.019,&quot;top&quot;:0.84,&quot;right&quot;:1.69,&quot;bottom&quot;:0.0},&quot;edge&quot;:{&quot;left&quot;:fals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0.019,&quot;top&quot;:0.0,&quot;right&quot;:1.69,&quot;bottom&quot;:0.84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SPECIAL_SOURCE" val="bdnull"/>
  <p:tag name="KSO_WM_FULL_TEXT_BEAUTIFY_COPY_ID" val="150995298"/>
</p:tagLst>
</file>

<file path=ppt/tags/tag50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50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50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32"/>
  <p:tag name="KSO_WM_SLIDE_ID" val="diagram20200332_1"/>
  <p:tag name="KSO_WM_TEMPLATE_SUBCATEGORY" val="0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h"/>
  <p:tag name="KSO_WM_SLIDE_LAYOUT_CNT" val="2"/>
  <p:tag name="KSO_WM_SLIDE_TYPE" val="text"/>
  <p:tag name="KSO_WM_SLIDE_SUBTYPE" val="picTxt"/>
  <p:tag name="KSO_WM_SLIDE_SIZE" val="888.283*492.378"/>
  <p:tag name="KSO_WM_SLIDE_POSITION" val="23.811*23.81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2.8},&quot;minSize&quot;:{&quot;size1&quot;:33.3},&quot;maxSize&quot;:{&quot;size1&quot;:62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0.84,&quot;top&quot;:0.84,&quot;right&quot;:1.92,&quot;bottom&quot;:0.84},&quot;edge&quot;:{&quot;left&quot;:true,&quot;top&quot;:true,&quot;right&quot;:false,&quot;bottom&quot;:true}},{&quot;direction&quot;:0,&quot;horizontalAlign&quot;:-1,&quot;verticalAlign&quot;:-1,&quot;type&quot;:0,&quot;diagramDirection&quot;:0,&quot;canSetOverLayout&quot;:0,&quot;isOverLayout&quot;:0,&quot;normalSize&quot;:{&quot;size1&quot;:50.0},&quot;minSize&quot;:{&quot;size1&quot;:50.0},&quot;maxSize&quot;:{&quot;size1&quot;:50.0},&quot;edge&quot;:{&quot;left&quot;:fals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0.019,&quot;top&quot;:0.84,&quot;right&quot;:1.69,&quot;bottom&quot;:0.0},&quot;edge&quot;:{&quot;left&quot;:fals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0.019,&quot;top&quot;:0.0,&quot;right&quot;:1.69,&quot;bottom&quot;:0.84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SPECIAL_SOURCE" val="bdnull"/>
  <p:tag name="KSO_WM_FULL_TEXT_BEAUTIFY_COPY_ID" val="150995299"/>
</p:tagLst>
</file>

<file path=ppt/tags/tag50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50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50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32"/>
  <p:tag name="KSO_WM_SLIDE_ID" val="diagram20200332_1"/>
  <p:tag name="KSO_WM_TEMPLATE_SUBCATEGORY" val="0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h"/>
  <p:tag name="KSO_WM_SLIDE_LAYOUT_CNT" val="2"/>
  <p:tag name="KSO_WM_SLIDE_TYPE" val="text"/>
  <p:tag name="KSO_WM_SLIDE_SUBTYPE" val="picTxt"/>
  <p:tag name="KSO_WM_SLIDE_SIZE" val="888.283*492.378"/>
  <p:tag name="KSO_WM_SLIDE_POSITION" val="23.811*23.81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2.8},&quot;minSize&quot;:{&quot;size1&quot;:33.3},&quot;maxSize&quot;:{&quot;size1&quot;:62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0.84,&quot;top&quot;:0.84,&quot;right&quot;:1.92,&quot;bottom&quot;:0.84},&quot;edge&quot;:{&quot;left&quot;:true,&quot;top&quot;:true,&quot;right&quot;:false,&quot;bottom&quot;:true}},{&quot;direction&quot;:0,&quot;horizontalAlign&quot;:-1,&quot;verticalAlign&quot;:-1,&quot;type&quot;:0,&quot;diagramDirection&quot;:0,&quot;canSetOverLayout&quot;:0,&quot;isOverLayout&quot;:0,&quot;normalSize&quot;:{&quot;size1&quot;:50.0},&quot;minSize&quot;:{&quot;size1&quot;:50.0},&quot;maxSize&quot;:{&quot;size1&quot;:50.0},&quot;edge&quot;:{&quot;left&quot;:fals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0.019,&quot;top&quot;:0.84,&quot;right&quot;:1.69,&quot;bottom&quot;:0.0},&quot;edge&quot;:{&quot;left&quot;:fals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0.019,&quot;top&quot;:0.0,&quot;right&quot;:1.69,&quot;bottom&quot;:0.84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SPECIAL_SOURCE" val="bdnull"/>
  <p:tag name="KSO_WM_FULL_TEXT_BEAUTIFY_COPY_ID" val="150995299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BLOCK" val="0"/>
  <p:tag name="KSO_WM_UNIT_SUBTYPE" val="h"/>
  <p:tag name="KSO_WM_UNIT_BK_DARK_LIGHT" val="2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z*1_1"/>
  <p:tag name="KSO_WM_TEMPLATE_CATEGORY" val="custom"/>
  <p:tag name="KSO_WM_TEMPLATE_INDEX" val="20204564"/>
  <p:tag name="KSO_WM_UNIT_LAYERLEVEL" val="1_1"/>
  <p:tag name="KSO_WM_TAG_VERSION" val="1.0"/>
  <p:tag name="KSO_WM_BEAUTIFY_FLAG" val="#wm#"/>
  <p:tag name="KSO_WM_DIAGRAM_GROUP_CODE" val="l1-2"/>
  <p:tag name="KSO_WM_UNIT_TYPE" val="l_z"/>
  <p:tag name="KSO_WM_UNIT_INDEX" val="1_1"/>
  <p:tag name="KSO_WM_UNIT_BLOCK" val="0"/>
  <p:tag name="KSO_WM_UNIT_IS_LAYOUT_DIAGRAM" val="1"/>
  <p:tag name="KSO_WM_UNIT_LINE_FORE_SCHEMECOLOR_INDEX" val="14"/>
  <p:tag name="KSO_WM_UNIT_LINE_FILL_TYPE" val="2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0e2fc0c37c4645b8b382c6a96f1d3e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25aca9b1934351a14916302d8047ca"/>
  <p:tag name="KSO_WM_SLIDE_BACKGROUND_TYPE" val="topBottom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564_13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BLOCK" val="0"/>
  <p:tag name="KSO_WM_UNIT_USESOURCEFORMAT_APPLY" val="1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a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1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f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1_1"/>
  <p:tag name="KSO_WM_UNIT_SUBTYPE" val="a"/>
  <p:tag name="KSO_WM_UNIT_TEXT_FILL_FORE_SCHEMECOLOR_INDEX" val="14"/>
  <p:tag name="KSO_WM_UNIT_TEXT_FILL_TYPE" val="1"/>
  <p:tag name="KSO_WM_UNIT_USESOURCEFORMAT_APPLY" val="1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564_13*i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BLOCK" val="0"/>
  <p:tag name="KSO_WM_UNIT_USESOURCEFORMAT_APPLY" val="1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a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2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f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2_1"/>
  <p:tag name="KSO_WM_UNIT_SUBTYPE" val="a"/>
  <p:tag name="KSO_WM_UNIT_TEXT_FILL_FORE_SCHEMECOLOR_INDEX" val="14"/>
  <p:tag name="KSO_WM_UNIT_TEXT_FILL_TYPE" val="1"/>
  <p:tag name="KSO_WM_UNIT_USESOURCEFORMAT_APPLY" val="1"/>
</p:tagLst>
</file>

<file path=ppt/tags/tag516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3*i*1"/>
  <p:tag name="KSO_WM_UNIT_LAYERLEVEL" val="1"/>
  <p:tag name="KSO_WM_TAG_VERSION" val="1.0"/>
  <p:tag name="KSO_WM_BEAUTIFY_FLAG" val="#wm#"/>
  <p:tag name="KSO_WM_UNIT_USESOURCEFORMAT_APPLY" val="1"/>
</p:tagLst>
</file>

<file path=ppt/tags/tag51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3*i*2"/>
  <p:tag name="KSO_WM_UNIT_LAYERLEVEL" val="1"/>
  <p:tag name="KSO_WM_TAG_VERSION" val="1.0"/>
  <p:tag name="KSO_WM_BEAUTIFY_FLAG" val="#wm#"/>
  <p:tag name="KSO_WM_UNIT_USESOURCEFORMAT_APPLY" val="1"/>
</p:tagLst>
</file>

<file path=ppt/tags/tag51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10"/>
</p:tagLst>
</file>

<file path=ppt/tags/tag51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9*a*1"/>
  <p:tag name="KSO_WM_UNIT_ISNUMDGMTITLE" val="0"/>
  <p:tag name="KSO_WM_FULL_TEXT_BEAUTIFY_COPY_ID" val="11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20.xml><?xml version="1.0" encoding="utf-8"?>
<p:tagLst xmlns:p="http://schemas.openxmlformats.org/presentationml/2006/main">
  <p:tag name="KSO_WM_SLIDE_ID" val="custom20204564_13"/>
  <p:tag name="KSO_WM_TEMPLATE_SUBCATEGORY" val="0"/>
  <p:tag name="KSO_WM_TEMPLATE_MASTER_TYPE" val="1"/>
  <p:tag name="KSO_WM_TEMPLATE_COLOR_TYPE" val="1"/>
  <p:tag name="KSO_WM_SLIDE_ITEM_CNT" val="2"/>
  <p:tag name="KSO_WM_SLIDE_INDEX" val="13"/>
  <p:tag name="KSO_WM_TAG_VERSION" val="1.0"/>
  <p:tag name="KSO_WM_BEAUTIFY_FLAG" val="#wm#"/>
  <p:tag name="KSO_WM_TEMPLATE_CATEGORY" val="custom"/>
  <p:tag name="KSO_WM_TEMPLATE_INDEX" val="20204564"/>
  <p:tag name="KSO_WM_SLIDE_TYPE" val="text"/>
  <p:tag name="KSO_WM_SLIDE_SUBTYPE" val="diag"/>
  <p:tag name="KSO_WM_SLIDE_SIZE" val="564.9*36.3"/>
  <p:tag name="KSO_WM_SLIDE_POSITION" val="198.1*296.8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PECIAL_SOURCE" val="bdnull"/>
</p:tagLst>
</file>

<file path=ppt/tags/tag521.xml><?xml version="1.0" encoding="utf-8"?>
<p:tagLst xmlns:p="http://schemas.openxmlformats.org/presentationml/2006/main">
  <p:tag name="KSO_WM_FULL_TEXT_BEAUTIFY_COPY_ID" val="151"/>
</p:tagLst>
</file>

<file path=ppt/tags/tag52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6"/>
</p:tagLst>
</file>

<file path=ppt/tags/tag523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11*i*1"/>
  <p:tag name="KSO_WM_UNIT_LAYERLEVEL" val="1"/>
  <p:tag name="KSO_WM_TAG_VERSION" val="1.0"/>
  <p:tag name="KSO_WM_BEAUTIFY_FLAG" val="#wm#"/>
  <p:tag name="KSO_WM_FULL_TEXT_BEAUTIFY_COPY_ID" val="7"/>
</p:tagLst>
</file>

<file path=ppt/tags/tag524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11*i*2"/>
  <p:tag name="KSO_WM_UNIT_LAYERLEVEL" val="1"/>
  <p:tag name="KSO_WM_TAG_VERSION" val="1.0"/>
  <p:tag name="KSO_WM_BEAUTIFY_FLAG" val="#wm#"/>
  <p:tag name="KSO_WM_FULL_TEXT_BEAUTIFY_COPY_ID" val="8"/>
</p:tagLst>
</file>

<file path=ppt/tags/tag52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3"/>
</p:tagLst>
</file>

<file path=ppt/tags/tag526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1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11"/>
  <p:tag name="KSO_WM_SPECIAL_SOURCE" val="bdnull"/>
  <p:tag name="KSO_WM_FULL_TEXT_BEAUTIFY_COPY_ID" val="150995280"/>
</p:tagLst>
</file>

<file path=ppt/tags/tag52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3*i*1"/>
  <p:tag name="KSO_WM_UNIT_LAYERLEVEL" val="1"/>
  <p:tag name="KSO_WM_TAG_VERSION" val="1.0"/>
  <p:tag name="KSO_WM_BEAUTIFY_FLAG" val="#wm#"/>
  <p:tag name="KSO_WM_UNIT_USESOURCEFORMAT_APPLY" val="1"/>
  <p:tag name="KSO_WM_FULL_TEXT_BEAUTIFY_COPY_ID" val="16"/>
</p:tagLst>
</file>

<file path=ppt/tags/tag52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64_13*i*2"/>
  <p:tag name="KSO_WM_UNIT_LAYERLEVEL" val="1"/>
  <p:tag name="KSO_WM_TAG_VERSION" val="1.0"/>
  <p:tag name="KSO_WM_BEAUTIFY_FLAG" val="#wm#"/>
  <p:tag name="KSO_WM_UNIT_USESOURCEFORMAT_APPLY" val="1"/>
  <p:tag name="KSO_WM_FULL_TEXT_BEAUTIFY_COPY_ID" val="17"/>
</p:tagLst>
</file>

<file path=ppt/tags/tag52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  <p:tag name="KSO_WM_FULL_TEXT_BEAUTIFY_COPY_ID" val="6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3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BLOCK" val="0"/>
  <p:tag name="KSO_WM_UNIT_SUBTYPE" val="h"/>
  <p:tag name="KSO_WM_UNIT_BK_DARK_LIGHT" val="2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  <p:tag name="KSO_WM_FULL_TEXT_BEAUTIFY_COPY_ID" val="22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z*1_1"/>
  <p:tag name="KSO_WM_TEMPLATE_CATEGORY" val="custom"/>
  <p:tag name="KSO_WM_TEMPLATE_INDEX" val="20204564"/>
  <p:tag name="KSO_WM_UNIT_LAYERLEVEL" val="1_1"/>
  <p:tag name="KSO_WM_TAG_VERSION" val="1.0"/>
  <p:tag name="KSO_WM_BEAUTIFY_FLAG" val="#wm#"/>
  <p:tag name="KSO_WM_DIAGRAM_GROUP_CODE" val="l1-2"/>
  <p:tag name="KSO_WM_UNIT_TYPE" val="l_z"/>
  <p:tag name="KSO_WM_UNIT_INDEX" val="1_1"/>
  <p:tag name="KSO_WM_UNIT_BLOCK" val="0"/>
  <p:tag name="KSO_WM_UNIT_IS_LAYOUT_DIAGRAM" val="1"/>
  <p:tag name="KSO_WM_UNIT_LINE_FORE_SCHEMECOLOR_INDEX" val="14"/>
  <p:tag name="KSO_WM_UNIT_LINE_FILL_TYPE" val="2"/>
  <p:tag name="KSO_WM_UNIT_USESOURCEFORMAT_APPLY" val="1"/>
  <p:tag name="KSO_WM_FULL_TEXT_BEAUTIFY_COPY_ID" val="5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564_13*i*1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BLOCK" val="0"/>
  <p:tag name="KSO_WM_UNIT_USESOURCEFORMAT_APPLY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a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1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8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f*1_1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1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21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564_13*i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BLOCK" val="0"/>
  <p:tag name="KSO_WM_UNIT_USESOURCEFORMAT_APPLY" val="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a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2_1"/>
  <p:tag name="KSO_WM_UNIT_ISNUMDGMTITLE" val="0"/>
  <p:tag name="KSO_WM_UNIT_TEXT_FILL_FORE_SCHEMECOLOR_INDEX" val="14"/>
  <p:tag name="KSO_WM_UNIT_TEXT_FILL_TYPE" val="1"/>
  <p:tag name="KSO_WM_UNIT_USESOURCEFORMAT_APPLY" val="1"/>
  <p:tag name="KSO_WM_FULL_TEXT_BEAUTIFY_COPY_ID" val="20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64_13*l_h_f*1_2_1"/>
  <p:tag name="KSO_WM_TEMPLATE_CATEGORY" val="custom"/>
  <p:tag name="KSO_WM_TEMPLATE_INDEX" val="20204564"/>
  <p:tag name="KSO_WM_UNIT_LAYERLEVEL" val="1_1_1"/>
  <p:tag name="KSO_WM_TAG_VERSION" val="1.0"/>
  <p:tag name="KSO_WM_BEAUTIFY_FLAG" val="#wm#"/>
  <p:tag name="KSO_WM_UNIT_PRESET_TEXT" val="点击此处添加正文"/>
  <p:tag name="KSO_WM_UNIT_NOCLEAR" val="0"/>
  <p:tag name="KSO_WM_UNIT_VALUE" val="15"/>
  <p:tag name="KSO_WM_DIAGRAM_GROUP_CODE" val="l1-2"/>
  <p:tag name="KSO_WM_UNIT_TYPE" val="l_h_f"/>
  <p:tag name="KSO_WM_UNIT_INDEX" val="1_2_1"/>
  <p:tag name="KSO_WM_UNIT_SUBTYPE" val="a"/>
  <p:tag name="KSO_WM_UNIT_TEXT_FILL_FORE_SCHEMECOLOR_INDEX" val="14"/>
  <p:tag name="KSO_WM_UNIT_TEXT_FILL_TYPE" val="1"/>
  <p:tag name="KSO_WM_UNIT_USESOURCEFORMAT_APPLY" val="1"/>
  <p:tag name="KSO_WM_FULL_TEXT_BEAUTIFY_COPY_ID" val="23"/>
</p:tagLst>
</file>

<file path=ppt/tags/tag539.xml><?xml version="1.0" encoding="utf-8"?>
<p:tagLst xmlns:p="http://schemas.openxmlformats.org/presentationml/2006/main">
  <p:tag name="KSO_WM_SLIDE_ID" val="custom20204564_13"/>
  <p:tag name="KSO_WM_TEMPLATE_SUBCATEGORY" val="0"/>
  <p:tag name="KSO_WM_TEMPLATE_MASTER_TYPE" val="1"/>
  <p:tag name="KSO_WM_TEMPLATE_COLOR_TYPE" val="1"/>
  <p:tag name="KSO_WM_SLIDE_ITEM_CNT" val="2"/>
  <p:tag name="KSO_WM_SLIDE_INDEX" val="13"/>
  <p:tag name="KSO_WM_TAG_VERSION" val="1.0"/>
  <p:tag name="KSO_WM_BEAUTIFY_FLAG" val="#wm#"/>
  <p:tag name="KSO_WM_TEMPLATE_CATEGORY" val="custom"/>
  <p:tag name="KSO_WM_TEMPLATE_INDEX" val="20204564"/>
  <p:tag name="KSO_WM_SLIDE_TYPE" val="text"/>
  <p:tag name="KSO_WM_SLIDE_SUBTYPE" val="diag"/>
  <p:tag name="KSO_WM_SLIDE_SIZE" val="564.9*36.3"/>
  <p:tag name="KSO_WM_SLIDE_POSITION" val="198.1*296.8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PECIAL_SOURCE" val="bdnull"/>
  <p:tag name="KSO_WM_FULL_TEXT_BEAUTIFY_COPY_ID" val="150995282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观看"/>
  <p:tag name="KSO_WM_TEMPLATE_CATEGORY" val="custom"/>
  <p:tag name="KSO_WM_TEMPLATE_INDEX" val="20204564"/>
  <p:tag name="KSO_WM_UNIT_ID" val="custom20204564_38*a*1"/>
  <p:tag name="KSO_WM_UNIT_ISNUMDGMTITLE" val="0"/>
  <p:tag name="KSO_WM_FULL_TEXT_BEAUTIFY_COPY_ID" val="3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64_38*i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PRESET_TEXT" val="2020"/>
  <p:tag name="KSO_WM_FULL_TEXT_BEAUTIFY_COPY_ID" val="8"/>
</p:tagLst>
</file>

<file path=ppt/tags/tag542.xml><?xml version="1.0" encoding="utf-8"?>
<p:tagLst xmlns:p="http://schemas.openxmlformats.org/presentationml/2006/main">
  <p:tag name="KSO_WM_TEMPLATE_THUMBS_INDEX" val="1"/>
  <p:tag name="KSO_WM_TEMPLATE_SUBCATEGORY" val="0"/>
  <p:tag name="KSO_WM_SLIDE_TYPE" val="endPage"/>
  <p:tag name="KSO_WM_SLIDE_SUBTYPE" val="pureTxt"/>
  <p:tag name="KSO_WM_SLIDE_ITEM_CNT" val="0"/>
  <p:tag name="KSO_WM_SLIDE_INDEX" val="38"/>
  <p:tag name="KSO_WM_TAG_VERSION" val="1.0"/>
  <p:tag name="KSO_WM_BEAUTIFY_FLAG" val="#wm#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564"/>
  <p:tag name="KSO_WM_SLIDE_ID" val="custom20204564_38"/>
  <p:tag name="KSO_WM_SPECIAL_SOURCE" val="bdnull"/>
  <p:tag name="KSO_WM_FULL_TEXT_BEAUTIFY_COPY_ID" val="150995260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ed36b88675b04a7c945c3c88fe8abd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0984a3808e461e9a3853485e24b30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6d34c776c5249e194c87c7d63a435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c3d655d3754e4a8089bf1d5b63be1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700_2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c"/>
  <p:tag name="KSO_WM_UNIT_DEC_AREA_ID" val="e2fe8f762a704ee68ae28a9177a0916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fa0d71b60e64650bd14b9e1d56e590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b1d62f8ee71479988d7daddcdac9f8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954e17f19643a299a0b0a19ad94de8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99977768507f4316b26e18905e95d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13f9ec47244d3ba2deee1464f2005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827b97dc40d442598146b9dfb20cf9c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28393d114414ab366e0024e995d7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3ede6e10e345c5bde1bc0c6914e7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ce4739277af4c6bb63c88b55ad795e0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e101e0492a047ebbc11174e5fc8d3d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b5c93a7b5948b7b44fac6488b509fb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700_5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f"/>
  <p:tag name="KSO_WM_UNIT_DEC_AREA_ID" val="b222a8ca73734226b4731b128f82dd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d6f8b34e8c0428191ed1968db6cffd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dda4d3b25f4d411f8c768dca0a7cda3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c5a074097094947b6dbcf2ed434f2dd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30a52101364a4c57b25465dc5ccf33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dca1c4f66684dfb9e2c7420b6e72fc9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700_3*i*1"/>
  <p:tag name="KSO_WM_TEMPLATE_CATEGORY" val="chip"/>
  <p:tag name="KSO_WM_TEMPLATE_INDEX" val="20204700"/>
  <p:tag name="KSO_WM_UNIT_LAYERLEVEL" val="1"/>
  <p:tag name="KSO_WM_TAG_VERSION" val="1.0"/>
  <p:tag name="KSO_WM_BEAUTIFY_FLAG" val="#wm#"/>
  <p:tag name="KSO_WM_CHIP_GROUPID" val="5f71481d747e3ea6e292a8ea"/>
  <p:tag name="KSO_WM_CHIP_XID" val="5f71481d747e3ea6e292a8ed"/>
  <p:tag name="KSO_WM_UNIT_DEC_AREA_ID" val="913eea69199445b68937913d4c4e74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cf46ac8d940c6b308616f7f7aa65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700"/>
</p:tagLst>
</file>

<file path=ppt/tags/tag87.xml><?xml version="1.0" encoding="utf-8"?>
<p:tagLst xmlns:p="http://schemas.openxmlformats.org/presentationml/2006/main">
  <p:tag name="KSO_WM_TEMPLATE_CATEGORY" val="custom"/>
  <p:tag name="KSO_WM_TEMPLATE_INDEX" val="20204700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700"/>
</p:tagLst>
</file>

<file path=ppt/tags/tag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00_1*b*1"/>
  <p:tag name="KSO_WM_TEMPLATE_CATEGORY" val="custom"/>
  <p:tag name="KSO_WM_TEMPLATE_INDEX" val="2020470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86a7060999c3416c8b1148ef20b714b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7cea616fb86046ab99e99ae46b37b6e8"/>
  <p:tag name="KSO_WM_UNIT_TEXT_FILL_FORE_SCHEMECOLOR_INDEX_BRIGHTNESS" val="0.35"/>
  <p:tag name="KSO_WM_UNIT_TEXT_FILL_FORE_SCHEMECOLOR_INDEX" val="13"/>
  <p:tag name="KSO_WM_UNIT_TEXT_FILL_TYPE" val="1"/>
  <p:tag name="KSO_WM_TEMPLATE_ASSEMBLE_XID" val="5f732bca0ff15d9a40f8145a"/>
  <p:tag name="KSO_WM_TEMPLATE_ASSEMBLE_GROUPID" val="5f71481d747e3ea6e292a8ea"/>
</p:tagLst>
</file>

<file path=ppt/tags/tag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9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141414"/>
      </a:dk2>
      <a:lt2>
        <a:srgbClr val="1E1E1E"/>
      </a:lt2>
      <a:accent1>
        <a:srgbClr val="62E7FB"/>
      </a:accent1>
      <a:accent2>
        <a:srgbClr val="59D0FF"/>
      </a:accent2>
      <a:accent3>
        <a:srgbClr val="6DB4FF"/>
      </a:accent3>
      <a:accent4>
        <a:srgbClr val="9995FF"/>
      </a:accent4>
      <a:accent5>
        <a:srgbClr val="CF78DD"/>
      </a:accent5>
      <a:accent6>
        <a:srgbClr val="FA619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1435">
      <a:dk1>
        <a:sysClr val="windowText" lastClr="000000"/>
      </a:dk1>
      <a:lt1>
        <a:sysClr val="window" lastClr="FFFFFF"/>
      </a:lt1>
      <a:dk2>
        <a:srgbClr val="113D5B"/>
      </a:dk2>
      <a:lt2>
        <a:srgbClr val="FFFFFF"/>
      </a:lt2>
      <a:accent1>
        <a:srgbClr val="0087B7"/>
      </a:accent1>
      <a:accent2>
        <a:srgbClr val="1B9192"/>
      </a:accent2>
      <a:accent3>
        <a:srgbClr val="369A6E"/>
      </a:accent3>
      <a:accent4>
        <a:srgbClr val="51A449"/>
      </a:accent4>
      <a:accent5>
        <a:srgbClr val="6CAD25"/>
      </a:accent5>
      <a:accent6>
        <a:srgbClr val="87B70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229">
      <a:dk1>
        <a:srgbClr val="000000"/>
      </a:dk1>
      <a:lt1>
        <a:srgbClr val="FFFFFF"/>
      </a:lt1>
      <a:dk2>
        <a:srgbClr val="2E2A22"/>
      </a:dk2>
      <a:lt2>
        <a:srgbClr val="F9F8F5"/>
      </a:lt2>
      <a:accent1>
        <a:srgbClr val="C9A379"/>
      </a:accent1>
      <a:accent2>
        <a:srgbClr val="B9C070"/>
      </a:accent2>
      <a:accent3>
        <a:srgbClr val="8BC27C"/>
      </a:accent3>
      <a:accent4>
        <a:srgbClr val="6CD4A5"/>
      </a:accent4>
      <a:accent5>
        <a:srgbClr val="46D2C1"/>
      </a:accent5>
      <a:accent6>
        <a:srgbClr val="46B3D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</Words>
  <Application>WPS 演示</Application>
  <PresentationFormat>宽屏</PresentationFormat>
  <Paragraphs>176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汉仪旗黑</vt:lpstr>
      <vt:lpstr>汉仪旗黑-85S</vt:lpstr>
      <vt:lpstr>汉仪中黑KW</vt:lpstr>
      <vt:lpstr>等线 Light</vt:lpstr>
      <vt:lpstr>Segoe UI</vt:lpstr>
      <vt:lpstr>苹方-简</vt:lpstr>
      <vt:lpstr>Helvetica</vt:lpstr>
      <vt:lpstr>宋体</vt:lpstr>
      <vt:lpstr>Arial Unicode MS</vt:lpstr>
      <vt:lpstr>Calibri</vt:lpstr>
      <vt:lpstr>Helvetica Neue</vt:lpstr>
      <vt:lpstr>汉仪书宋二KW</vt:lpstr>
      <vt:lpstr>微软雅黑 Light</vt:lpstr>
      <vt:lpstr>Wingdings</vt:lpstr>
      <vt:lpstr>汉仪中等线KW</vt:lpstr>
      <vt:lpstr>1_Office 主题​​</vt:lpstr>
      <vt:lpstr>2_Office 主题​​</vt:lpstr>
      <vt:lpstr>3_Office 主题​​</vt:lpstr>
      <vt:lpstr>探索前端3D</vt:lpstr>
      <vt:lpstr>万物皆可“元宇宙”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linhaizhu</dc:creator>
  <cp:lastModifiedBy>Ricky Zhu</cp:lastModifiedBy>
  <cp:revision>233</cp:revision>
  <dcterms:created xsi:type="dcterms:W3CDTF">2024-11-25T07:53:44Z</dcterms:created>
  <dcterms:modified xsi:type="dcterms:W3CDTF">2024-11-25T07:53:44Z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34A36BEBE94EBD10C6723C67BA6493B0_42</vt:lpwstr>
  </property>
</Properties>
</file>